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84" r:id="rId11"/>
    <p:sldId id="285" r:id="rId12"/>
    <p:sldId id="286" r:id="rId13"/>
    <p:sldId id="265" r:id="rId14"/>
    <p:sldId id="266" r:id="rId15"/>
    <p:sldId id="267" r:id="rId16"/>
    <p:sldId id="287" r:id="rId17"/>
    <p:sldId id="288" r:id="rId18"/>
    <p:sldId id="289" r:id="rId19"/>
    <p:sldId id="256" r:id="rId20"/>
    <p:sldId id="257" r:id="rId21"/>
    <p:sldId id="258" r:id="rId22"/>
    <p:sldId id="259" r:id="rId23"/>
    <p:sldId id="260" r:id="rId24"/>
    <p:sldId id="261" r:id="rId25"/>
    <p:sldId id="272" r:id="rId26"/>
    <p:sldId id="273" r:id="rId27"/>
    <p:sldId id="262" r:id="rId28"/>
    <p:sldId id="263" r:id="rId29"/>
    <p:sldId id="274" r:id="rId30"/>
    <p:sldId id="27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31장" id="{55D344FD-7030-455D-B044-998F398233A6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84"/>
            <p14:sldId id="285"/>
            <p14:sldId id="286"/>
            <p14:sldId id="265"/>
            <p14:sldId id="266"/>
            <p14:sldId id="267"/>
            <p14:sldId id="287"/>
            <p14:sldId id="288"/>
            <p14:sldId id="289"/>
          </p14:sldIdLst>
        </p14:section>
        <p14:section name="새찬송가 331장" id="{A50D78A6-5659-42BA-9F7F-6D1CD8863C03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001" autoAdjust="0"/>
    <p:restoredTop sz="93173" autoAdjust="0"/>
  </p:normalViewPr>
  <p:slideViewPr>
    <p:cSldViewPr>
      <p:cViewPr varScale="1">
        <p:scale>
          <a:sx n="95" d="100"/>
          <a:sy n="95" d="100"/>
        </p:scale>
        <p:origin x="2478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73CCAD-74C9-EEA7-7C51-B6D6E8C35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FFF747-B83F-A53D-1035-4120DD5B2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01E6F4-BF7F-E5C9-1143-61023E0470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BAF91-C79B-4A25-B1A5-1AD18DCAFF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890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4A43DF-82BB-D9B3-2063-1FD3AEABA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D99BC-144D-55CD-C065-771362BE3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C4BF2-69FF-C340-01D2-4C2029DA3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3E0CA-522A-4FA6-997C-87B97380F79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97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27F427-2366-373D-C3F4-922F0F8F85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E61F35-9127-EE89-5B10-BBD88EE152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B3C5A3-D93F-2085-2447-7E1DF3C44B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B44F0-B33A-4D9B-A1EB-49DE4CF554F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21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5F1E92-D7F0-4EA7-83AD-3E3D3849D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EBC74A-AD12-0879-A004-094B758A5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9FFD22-41DA-2037-905A-ACFFF50E3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BEC70-6FD7-41B8-84A0-887B623A70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724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D216CD-7130-AE8B-B27D-6DEB965064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E6B090-0F48-B687-0B5F-352EABB968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5F1440-797D-BE75-B851-4364066FD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3B319-A02B-4DB9-BC85-48E69417B4D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296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713426-4D0D-72AE-2D4E-549DA7C41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60665-2602-9BD4-DD51-08E38052F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A222DD-D12E-405F-3CC0-DF79AE1D5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ADA1D-0815-40B6-84C8-17AF785FA9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833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BC664A-B9DD-FAD3-468B-93D3FCD6B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E3B1D26-955D-B988-4061-ABB7BE834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ACA437-D918-6896-2995-28406C1AF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BE9F2-1A3A-48F4-A6B7-AD8E7EB77B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333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4E6871-7771-76C1-0B90-5939696AC6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6BB766-729B-9110-743B-08515FD26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C8E872-8632-1E01-BDE1-2C45C1D003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4EDC4-514B-4F8C-BCAF-6C55E628043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144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572A18-AB78-1520-6760-8D593F272F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F310B9-71E1-096E-C296-63848B12AB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B8DDE7-E21A-86E5-766F-AEBB031B3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F86E0-ED51-471D-A4F6-436076A44B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340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23584D-7E4B-EBC1-B4BE-61A262DBB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7ECAB8-9A83-3B19-D2D9-BBFB14A9B3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354BB-1F3A-1EA6-C094-14525630C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3A03A-1AF6-4606-9FF8-1BA0DB9A7E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698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B547CC-29D9-E8FD-6828-A02EF77EF2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12D67-FFB4-B707-C4E0-13573AFB4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0AF53-D482-3173-32E0-6436D2E05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564A8-1E30-4171-8753-FD2EA69DD8B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30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19D1A5-3586-F530-0F8C-ECD46FF44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22E077-4483-0428-CB9F-0289A024E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083DE7-0741-6B81-D326-7CE5E507C3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1F6D24-F945-D59C-8E04-CAD2186CC0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CF27AAF-63BC-8BCA-7705-8AD528B5A4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E18C7F5-65D3-4D45-A925-F6DB0328718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CB632BB8-B189-5773-68D1-8CED38E35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1.Truehearted, wholehearted,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7EC6AC90-ADBE-1067-88A2-0521B7F71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2.Truehearted, wholehearted,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DB5FBAA-253F-A410-FB85-CB6EDE1BC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3.Truehearted, wholehearted,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1F8B7F0C-6DD3-210A-A46F-F845BAED8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R.Peal out the watchword!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0280298C-5F98-75E9-62B7-55247882D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영광을 받으신 만유의 주여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3F29229-8D11-A014-632D-3E710AE1A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DA787CB-D721-5ECF-5742-C64D390B7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2A60E681-1C0F-401C-B93E-A9A86A9C7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  <p:pic>
        <p:nvPicPr>
          <p:cNvPr id="2058" name="그림 22">
            <a:extLst>
              <a:ext uri="{FF2B5EF4-FFF2-40B4-BE49-F238E27FC236}">
                <a16:creationId xmlns:a16="http://schemas.microsoft.com/office/drawing/2014/main" id="{6E55D8F8-FA99-7924-C93E-6DBC7A5FAA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ABE8843-4F95-65DA-D08C-317274D8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440517-6522-7F35-E84C-0CFFB596D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1.Truehearted, wholehearted,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556EFA-7D1E-C6CB-A7B9-BF438E6EF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2.Truehearted, wholehearted,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259825-441D-9E1A-0EC2-DA96E658B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3.Truehearted, wholehearted,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750D3D5-DB15-6844-E79F-B48985311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R.Peal out the watchword!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AD6D65-D207-DABC-CC1D-531C48816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5C1A568-DF2F-AEE7-37BD-88B20D76B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구주를 높이고 잘 공경하여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D95F18-496C-F3F0-B18B-5C6648124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D65DCD-92A5-D9F3-113E-4EED54D1F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E87B319-8C48-7726-2734-F439CC62E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C600BB1-7C60-DB7E-9B3B-D9FE8CEE9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1.Truehearted, wholehearted,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4C27D4-077C-E708-E5E4-CA6683AC2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2.Truehearted, wholehearted,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B6BB2D-36B2-D8AE-5DC2-9DF4308DF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3.Truehearted, wholehearted,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BC4A320-7852-0ACC-818C-E60B21C07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R.Peal out the watchword!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D1650A-0FDD-E47C-1690-8ABB0385D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756764-2E8C-5BA7-B6C3-674D836AD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구주를 높이고 잘 공경하여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9EE401-BB27-97E8-1839-AEDB7777B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73EB16-EC7C-81DC-13E0-6AD48F2C1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7B4A533-191D-6B56-85AC-56FEA5768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231C5D-6D10-B14E-DEFC-D30865E67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1.Truehearted, wholehearted,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D2E79C-FC2C-A6E7-C261-4CD5E1CCB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2.Truehearted, wholehearted,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0CE268-5D55-2BCF-E2F7-4BC4A17CB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3.Truehearted, wholehearted,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1E67124-151C-E7AC-CF62-ED28BC877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R.Peal out the watchword!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0D30BD-A0C2-AD08-F07E-B6486159D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93040A-798F-FF44-143C-A3079F5D8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구주를 높이고 잘 공경하여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0B0DCA-5933-D7CD-AA41-1519B784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8FBDFD-78C2-1C2F-2007-BB97B7C5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B7277879-84D7-E4FD-3FA8-F8D066EF5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2C27F8-A338-CD3B-967E-776DFD480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1.Truehearted, wholehearted,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F509F9-A739-88C3-7ECA-9643CEE48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2.Truehearted, wholehearted,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2AFA2FC-4DC2-E30C-5868-FA2BDE9CD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3.Truehearted, wholehearted,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F3C220-4C68-A9C0-AE6F-D579078D6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R.Peal out the watchword!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86E138-39A2-2478-D193-C3BE6B7D3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8455B8-5E54-8629-46D9-DF22A48CC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7ECD5F-8BC5-8B3E-F277-B0FCCB308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예수를 믿고서 늘 사랑하여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63E3F3-F167-47F0-3B07-175D9E34A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869F45B2-944B-3D7B-7399-E77813A63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63EF15-4E19-C2A3-135D-E4EBD6453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1.Truehearted, wholehearted,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C10FD9-8335-B566-AE1F-FAA91AB73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2.Truehearted, wholehearted,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355819-46E4-E11E-0921-21D72017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3.Truehearted, wholehearted,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298EC5-180D-1B9D-AD67-E25F42A83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R.Peal out the watchword!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585768-B876-7C60-6F68-D4DF712E5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E20195-A046-5E8C-BDDF-5AC4E8FB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3CD09E-171F-04DB-D3AB-E83BD65D0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예수를 믿고서 늘 사랑하여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AAC052-7B24-EFE0-98B2-A6D4F4907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09A12F38-E779-AB5E-0C96-E8E23CCE2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BA114A-C381-AB6C-6024-6CC830902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1.Truehearted, wholehearted,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F0C41F4-320C-691D-E81F-F8428E23D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2.Truehearted, wholehearted,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AA7E9EB-9EDB-1B76-E371-D85A6B9D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3.Truehearted, wholehearted,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316D32D-DF55-D978-D92B-5198A71B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R.Peal out the watchword!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76686C-A448-8180-33A9-ACE650F89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37BDD0-E664-40D1-EB63-5A73D8E9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F723D56-6B4C-E057-66A3-E313B5160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예수를 믿고서 늘 사랑하여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7970F2-E31A-0E98-8AF2-749277FBF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D8BB110E-6031-7F9B-DCB4-B24092884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7E7E59-5AED-09FA-480B-FC0465F74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1.Truehearted, wholehearted,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6CFDAC-8B15-77F9-1B8D-2DDF46C05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2.Truehearted, wholehearted,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DAC5067-15B6-B515-6C32-CEEB94E42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3.Truehearted, wholehearted,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948585C-FA26-A72A-B442-812A473EC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R.Peal out the watchword!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9BF0B1-435A-3C11-E629-F8333437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B042A5-01EC-DAF7-09CF-7C324D2CE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0185849-F1DF-5B12-594E-A901F8205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4325FB5-9E42-25D7-B820-B024AB627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구주의 은혜 주시는 대로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F2B5A231-AB8F-8371-B981-E4C270198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6B501B-58BF-C286-0C75-34A1D1F77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1.Truehearted, wholehearted,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625AC7-4AC6-C27F-2A43-E937AE133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2.Truehearted, wholehearted,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C6F784-6299-590B-0A01-ADA15C383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3.Truehearted, wholehearted,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7E5FECA-5C54-58FD-BFAE-3DAB21C38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R.Peal out the watchword!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39C004F-9438-5BB8-2DE0-ED1BE1736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7C6A03-ECCF-E1D5-05A8-0B5AF09ED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59036E-3767-AFB1-F45F-F1B56B7FE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189662-E924-43BC-C357-9554368C3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구주의 은혜 주시는 대로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72F5B950-14C4-12D9-EBE8-3336F21C2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50FDC5D-70A5-CFF5-CF41-2113EACC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1.Truehearted, wholehearted,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99DB93-AEAD-DEA9-F261-54701FE92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2.Truehearted, wholehearted,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58C32F2-07CE-9B6C-0767-A966E9713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3.Truehearted, wholehearted,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4DD63A-AF2E-4D39-FFDA-BF06B16B4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R.Peal out the watchword!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190E9C-8B37-31E6-4790-3B169C5C7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21A803-9D5E-F5CE-B4AD-38FB692AF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465F3B-025D-5876-56E3-EA65D8399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09B1C8-B3E4-9D9F-35A7-107A9E48D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구주의 은혜 주시는 대로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E556C47-0368-1217-327E-05D8BDBCD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80C162-F4E4-CEE2-6E54-4C49EC230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영광을 받으신 만유의 주여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41FD06-05CC-80EA-05C8-15FA91C4C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0DF7EB-210C-D3E9-0C33-A9133647C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 참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E3F1FA4-A3C2-A9B8-5813-9B2680983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9">
            <a:extLst>
              <a:ext uri="{FF2B5EF4-FFF2-40B4-BE49-F238E27FC236}">
                <a16:creationId xmlns:a16="http://schemas.microsoft.com/office/drawing/2014/main" id="{69EF68E1-4BD2-C031-AE1C-0B7B7FBE8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1FBF72-F2FA-4C48-42FB-1B67232A9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1.Truehearted, wholehearted,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FF03A9-D6B7-FB26-46F3-11A11C15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2.Truehearted, wholehearted,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A3C773-6C9A-3F8F-FD1B-78A809A04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3.Truehearted, wholehearted,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D72346-D74F-7437-FB18-7FD1736CD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R.Peal out the watchword!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2FCA5A-BFB7-275A-6A72-A2A7011EE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영광을 받으신 만유의 주여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12EFF8-6901-BBEE-2A67-A264029D4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191614-C26C-DA35-AD8D-6A9055FD7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DE2AFF-87F8-EAE3-2987-7EFFC48C6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B6A034F-7232-5824-B0B4-EED74827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632065-33EF-D01C-AB6A-41051B61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영광을 받으신 만유의 주여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DAB355-E129-8C36-2686-DF9739B96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9CEC7C-864D-6897-735C-4E5898920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 참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A02E135-9A13-578A-666A-0D76A290C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11CA588-AFC0-5F88-3192-800B2C76D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409F5C-B744-3368-B233-40B7C865A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영광을 받으신 만유의 주여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474EC6-716D-EAA7-7F51-1CD635573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B7A53F-B312-E570-CC6E-45ABAE1E0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 참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F9C03A-FECE-C02E-A007-2DEF374A5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315AA9D-F4A6-228E-6D6C-78C44EAEF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69DEBA-BF0D-3398-92E9-33445505E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영광을 받으신 만유의 주여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54EF15-9726-C517-097F-460C848E3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54B010-1DDD-91F0-F074-8FD553E8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 참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7C4880E-2D9C-91A9-DB9D-23DD227EA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A8A5A52-D989-9B36-2A6D-815C64F7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B60750-F4CF-65F6-2FE9-D7F6B71D8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40F436-20F0-9788-7661-2D4A1AD7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구주를 높이고 잘 공경하여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4AD3BD-79F7-2724-0119-C24D5D024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 참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5A1A7E-2076-50F5-F7D3-ECB49A6B1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3782C57-327C-E478-CDFA-DCF1E4726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7E5991-8D43-36BB-DA3C-FA35C0BB6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E4F4FB-1E74-02A4-D3F5-BA708DDEE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구주를 높이고 잘 공경하여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64DD93-99AB-835A-B39A-1EE0F02E1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 참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974192-F183-4489-0AEB-42E3E9566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F843AF0-3BF6-A5F1-5197-48E94BFE8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1DC69DA-B375-BF7E-A05C-42934DC1B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66D5B1-4925-4187-03B1-C289FED5E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구주를 높이고 잘 공경하여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2B7817-E194-6E7C-AB41-C2BACDA7E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 참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6045715-AC40-4AA9-1DD9-F1187CF7D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FD87578-051D-A0DD-DDFD-FFA7B8B42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03FF72-89C2-23B4-F1D1-72983C0FB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30F8B2-003C-47AE-8548-A25A9D90C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구주를 높이고 잘 공경하여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F34595-AB65-9C96-A80B-C08FABD24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 참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701396-3F78-3BB9-A400-DE706A638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963F402-1351-C434-B94B-C113F6FAC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38FD0D-488F-966F-0784-F23FC41A2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9897EE-8A2F-6FF0-0FE7-4373680FC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721867-970A-1051-A979-E6C9FED42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예수를 믿고서 늘 사랑하여 참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C58E8B-EEDD-56E7-56B9-B54977F44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7906A7F-590B-450B-8931-5400334D8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895160D-ADF3-1C46-DFB3-13C93EF14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F7C6A2-36EE-1119-684A-C52838211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6D1925-9610-FACA-C94C-901CE2907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예수를 믿고서 늘 사랑하여 참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81A593-D922-862F-99A9-5DAD78155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B686237-D31D-1B11-34A0-B649CF455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4C4CFCC-8678-E96E-A40D-8DC401116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BD7BC6-EDBD-3699-6620-3EC11094D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C02BBA-348B-F3E8-A361-C10998196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 참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A8AB5F-90D6-0136-0B0C-9650D0184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구주의 은혜 주시는 대로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4FEB11B-91A6-7BDE-C835-6DF345E24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585620-F5E3-8284-4F09-06174A557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1.Truehearted, wholehearted,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C74CFF-633F-F9BF-8A30-4A0955385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2.Truehearted, wholehearted,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2A6061-D151-7F3D-67CD-71FB30B0B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3.Truehearted, wholehearted,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424C5F-BF59-B462-B0D8-C59DFF70F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R.Peal out the watchword!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B2B64C-77A0-621C-EB0D-D95B715C8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영광을 받으신 만유의 주여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7DED1A-8288-88CC-C73A-CDABBF0F2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A9B29E-3590-B0CF-36C7-71E6F5F92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AD5875-B931-C6E5-9588-AA53BF3D7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504D2AB-728D-3C8B-6A72-9A9F1E26D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0A0C1F-AFEF-A21E-85DD-EF63468BB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F78910-AFEF-D86F-7623-90650D927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4682FE-1AF7-E809-784E-EB838E68D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 참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AE0D3DC-7F22-8869-0E52-A2718C309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구주의 은혜 주시는 대로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CEE79D1-F8C7-604A-41CC-CA236CD37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3F31150-5B4F-FD29-49EA-F4A08691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1.Truehearted, wholehearted,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1B2F37-0F0A-640D-40CF-6E9B7E3BA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2.Truehearted, wholehearted,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AA0113-00C1-E349-247F-76B36CBAA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3.Truehearted, wholehearted,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8D46DD-7DAA-0ED9-6332-7DC99305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R.Peal out the watchword!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8372C6-2882-3741-BB0C-CA295DE9E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영광을 받으신 만유의 주여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3F256B-D950-CD81-4608-121C8388B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19123C-98FA-8C62-1E6D-3E856B83F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A0D0E9-F605-A1E4-32FC-4CD959CA1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F5A147F-B159-9511-ACDB-DE4BCBB69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A1CA70-B262-9375-1D41-A76918EFA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1.Truehearted, wholehearted,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8EDA089-95B3-BBB0-614B-7FB52A06B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2.Truehearted, wholehearted,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64285C-575B-A1A1-09EF-B466D2849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3.Truehearted, wholehearted,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3012F64-A8C4-147D-C7D4-8D09B6692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R.Peal out the watchword!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8763E1-CC5B-3445-42EC-4A33C7010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영광을 받으신 만유의 주여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FBB5B5-C555-BEC9-1B41-B2390DCF1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451C1F-7FB2-D4B7-093A-3D661E24C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815CDC-CFA0-369B-F812-7B810F9E3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996E64C-BBC1-C116-CC16-CCDC3D885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0D4A9F-58D9-675B-D1A6-9DF4D7AD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1.Truehearted, wholehearted,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BBD8BF-E830-04D9-E6FB-1949C5F2D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2.Truehearted, wholehearted,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B1D325-A522-402D-CDD6-07F6DA63F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3.Truehearted, wholehearted,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C01C82-732B-D4F2-7875-A569BAFC7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R.Peal out the watchword!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692E85-7826-7337-5082-6E6053381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영광을 받으신 만유의 주여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A681D0-CE78-7EDC-0EC6-48C5DD987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구주를 높이고 잘 공경하여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0401AB-59BA-5644-846A-BC9106038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2381D9-C802-3941-8B3E-49D25E04D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ED988EE-BBBB-D00F-971E-BD1E25B6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870695-7358-1B41-A69B-6E3BD0FAB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1.Truehearted, wholehearted,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53052C5-C0E4-C726-0BCA-950D53DC2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2.Truehearted, wholehearted,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4D045E-3673-D38F-8EC1-7D6D9C092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3.Truehearted, wholehearted,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5542EF-0E45-B249-0EC7-D6F930A1E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R.Peal out the watchword!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E68138-0158-5B76-FD46-2EB28C0E7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A85797-7631-55CB-9134-7E5084A93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구주를 높이고 잘 공경하여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EFC369C-3109-FFF3-7BA1-51365F698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316D37-DB93-E268-4A98-6423B08F4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7ACE773-79FC-8C17-C490-3966D282D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D4EFFE-C6EC-38CB-2851-A9D9459AE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1.Truehearted, wholehearted,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967374-0107-151C-D369-AF8E86B5D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2.Truehearted, wholehearted,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B40BE4-3ABE-2E39-7FD6-FFF526612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3.Truehearted, wholehearted,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6780B2-4377-F6D2-73D2-B952B9210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R.Peal out the watchword!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992EB7-5EAD-A073-1E44-37C138B0B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4DC555-E161-B652-4BF9-C27A6C310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구주를 높이고 잘 공경하여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02F7FE-2EB2-34FB-B722-D88E05867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FB1EBF-87D7-0576-6C49-57E31779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4C15602-1CF2-B88A-3695-A2956A3BF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02F5EF-72B3-CAE5-9CB8-3C55BAC3C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1.Truehearted, wholehearted,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18B994-CF55-DF16-25F5-70AC475F2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2.Truehearted, wholehearted,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D44D2F-6012-4F3B-F9E8-686E14B3C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3.Truehearted, wholehearted,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1A3798-9500-37D9-8B83-B1B3A3877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R.Peal out the watchword!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283DF3-6813-8F5E-34FB-EEF2A714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영광을 받으신 만유의 주여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D1FE01-7DEF-0429-0870-8A38610C8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구주를 높이고 잘 공경하여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377FEC-1F68-1F7B-F242-05320DC05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예수를 믿고서 늘 사랑하여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181619-C6D8-2246-6933-ECB5221CC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구주의 은혜 주시는 대로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1182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2024-01-14T15:33:21Z</dcterms:modified>
</cp:coreProperties>
</file>