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E444C1-1F6F-669F-044F-CAE0BAE59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F947A2-1886-5D8F-6DE7-39C209EB9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921A0F-3AF1-E709-136B-2B54E8055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8166E-81F8-4AE7-88D3-99C5A09204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63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B70CD7-BC30-FCF5-B7CE-D0FCD8B9C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07A725-FB61-C87A-1AF8-3A4311372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D9219C-7BEF-42D5-83BC-62889B5D2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BCD9B-1BBC-4842-AD42-EC657EA4A0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2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19921-623B-0BEF-E9FD-955DEB6C8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9B019D-AAD2-2B27-A64C-350AC9A54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A93597-8800-12F2-49EC-D12DFD991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44BB5-EF0D-45E3-B929-86A50115BB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101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B533C6-21C2-9515-2C90-2AAF432C9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44B7F-F9E7-AC36-A31E-50D551004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F890D1-466C-D022-AE4A-EA860BDAB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8EE62-E28E-4F41-8BD8-B7F2287806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60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A21C0-13C1-8500-6C1C-03DDFB0B2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CAC5EA-D13D-2DF9-D3AC-2AF1DF3AE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C53585-53B4-425E-F068-73BE33D24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04057-1763-4DE2-B924-58486FD610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054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39C96-5D80-E1D1-DA29-C3D9AD54C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F0767-A21D-642D-DCA9-247467B89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B3811-1D48-5235-E26E-EF5FBF594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A9B4C-C27F-4CED-A4C9-2B78E4A967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251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468399-AE12-DD78-4945-5B602150A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8EABC6-C795-35E4-8C80-3A74C8551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12FA55-5DF1-B050-E715-265F810D6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4A3DE-0A9D-4739-89A5-3ED062B44D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05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960C55-ED25-2E3F-38B2-A15A18E6F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A33AAD-7885-6D7B-B605-08F8B2327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2FE392-F336-936C-0BD5-4B8552630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A5C5F-89EE-461C-ACA0-A853B5A64B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78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AE19BB-F988-22EE-6D00-2A30AC8B0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BB065A-256F-EB62-4531-42EE1A05A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2EA00F-FFA8-42D0-6A29-E3D466836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751C1-856C-446A-9F52-7414DDF4AD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826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75C5A-716A-3E84-DE1F-DD8DB9D72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1CF9A-6827-1D46-1A30-4AA3B8F9B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156DB-F134-4CF8-E9C9-028CAC58D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54C4-6D35-4F9A-AF02-393C689C1C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483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6FDB-4096-3AD4-DA11-BFE556E92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53637-FDF4-F21D-3BF6-BACB7F521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BD36A-0BD3-40E6-38B4-F704C148C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83A4A-DEFD-47F5-8D80-6B9228C876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115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1BB58-BDB8-80F6-B190-05E7287D3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5C25D9-9EA5-0871-5D1A-80D698869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44BAB8-0AAF-FCA7-0CE6-1FB94BD692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7567BA-4549-E9AC-E4B7-A33454D353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50FEAB-723F-A9C2-3326-DBE8472AE8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BD4A083-8EA6-41C5-9934-D54A87F1F5A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E4F9244B-C18D-D3A6-FF65-47B4C032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0AC25C-3E91-81B6-1B4F-FE475524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CB2AB7-17F5-4250-1CF8-9908DA55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BBBA59-082E-A772-A5BD-91894FA13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A58CB15-ED81-DB62-18A2-C79A6124A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812E3E-75EC-B79D-3296-2B333095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463E00-8A2A-915D-E14F-1792702FA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2.Work, for the night is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5AD8AD-0732-0AAE-7902-0871D6C57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3.Work, for the night is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02E00E-A669-2142-3F20-C3D231F5E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A2781D-6F17-471F-C2E9-DB5E23985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03B90B-27EB-1E7C-BDC2-3DF275C1B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6D9B2EC-2423-63EF-7A98-CD63488B6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6E2E0C-521C-F653-C379-5AAA97675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1.Work, for the night is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38E5CC-0570-B874-D5B8-AE231261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BAC8D0-68EB-B632-38D5-ABD4410AA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3.Work, for the night is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83B77C-00DB-FDCC-3BAD-80DC821C1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4BFBE5-2D39-5990-2759-DD8FE0474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1A0800-F628-C27B-0C00-A490890AD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0C3A118-3D8B-EC0B-72FE-CDAE49F62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0AEC6F-0EFB-B390-131E-66E3838C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1.Work, for the night is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E463B7-0541-DAF9-A3D4-263D069F9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819128-149E-02A5-EB05-5B15D99CA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3.Work, for the night is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83C8F0-1968-EF0B-EE85-D9289F4FD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217229-DC22-C163-3497-E892960D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05BB5D-49B0-EA2C-3CF9-ECA9AA16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53927C2-0EDC-58D6-25CA-153E796E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BDD8BE-83B8-1CF7-C50D-2AFB2327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1.Work, for the night is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97F2A5-BABF-4313-070F-A33F0F8B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D96DCE-464D-D33B-E285-8C78B6EA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3.Work, for the night is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A12583-4BA3-5BD5-C4AF-D8B82927E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47EB22-29E5-D310-96D9-5650E2DFB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B6C207-4989-F361-A02E-38CC9F63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3E9431B-74AF-6BDF-6707-220259E4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6BC7FD-6111-DD1C-28C2-B77B0164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1.Work, for the night is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FACC28-9455-04A8-56CC-77F2FB439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D18963-CF3F-96BA-10C5-54D7416CD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3.Work, for the night is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F75E02-9C1E-0DE4-A9AB-205BF0790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34B09B-1A92-08EB-B5C3-8A4729B2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AC25A4-DD18-2026-5110-53199EB1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0876A9B-BC3B-157C-6613-55E1B6A74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B1C9A9-3D49-8564-3B20-9A29E8D2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1.Work, for the night is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DE5108-439A-A3FF-10F9-15944939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2.Work, for the night is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ADBBF3-30B2-1F9B-DC3A-BFBCBD7C9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469750-5128-6273-07AF-84EBA21D9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E3319D-06C3-00AF-1622-F2339372D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6097E3-81B6-1E83-2B2A-B47BCEEFD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8F1384C-076C-8EA9-0F9A-E9BC13AF0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AF329A-9753-210B-C8B4-FDC54D46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1.Work, for the night is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02F831-32B2-70D2-7B7B-F73E4ACD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2.Work, for the night is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604303-4C19-7481-5F57-57BF9F26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86375F-297A-2F2E-436C-F014C9C13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17D044-A0A7-4E0D-8F88-DB922E3D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B54298-7E59-7E7B-8045-601F5BEC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EFE7D2A-0BA8-8BBC-5F8A-634A35E7C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107C94-1783-C7D0-6C2C-508F201E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1.Work, for the night is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FA4F30-32B7-7707-63A6-9F32ACE06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2.Work, for the night is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C0CBA6-068D-A26D-1790-BEF5D65D5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3D3D1D-7EFF-9601-E96B-F900D631C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DFB4D0-292C-F994-4F64-685CD8E2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A9BEE0-EDF3-E84F-C913-2B26E2F1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ECE9062-E052-C005-FE2D-86F8BB449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E1A8B4-851B-E9AD-5D07-28F44DD6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1.Work, for the night is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834769-8997-3613-37CA-C7C2B88C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2.Work, for the night is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833D04-355C-FA8A-07F6-A2B298974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402F5B-A279-BC75-4D0D-7D5A8A9B6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46C124-315A-44DC-C145-CB3C3C3A3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A84E6C-34CD-AE08-1C98-166509D51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B083782-1427-554C-C677-0A51612A9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7114BD-B241-ECC8-C1AB-32F34558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6E15E8-364B-EBDE-E25A-8EF15743F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C92F3E-792B-91E0-21F3-09ECBEFF4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43BC2F4-AE30-E20B-B3F6-E2DDC0A8C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C0A226-910A-B68A-F04C-C6396A7E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6ACFD1-DF54-48D3-0E8E-493123CBE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C2824D-4A22-F15C-BBED-FA7FE513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9298C31-348A-9458-0057-7AE5AEF49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B2070A-A48F-A167-750D-D26DC4247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E53CCF-9D0D-12FC-4501-2C1C7E9DB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B680C5-C383-CA3B-43D0-0B3E2545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7BE5F76-A399-6584-2EA5-64B81A0F6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DCFFC9-702D-F41B-8FE8-8F96A38E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C86F1C-63F4-13AC-6D4E-7A5119BBE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46557D-2FE4-1FD3-53C5-9A7CBD05A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53D4F69-106A-9706-B82D-6FD118C61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8D4DCE-721A-1FC5-F664-38ED26E1D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7D2186-AB04-E62B-72BF-1D1A0CFE3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E64C85-5589-267C-B7E9-ECC710D6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68B1675E-B87C-1B95-CE16-26A0320D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B5B0446-EFF9-C7F6-A025-058C13008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2.Work, for the night is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264D6F5-EB99-1BB9-90FD-737823ED8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3.Work, for the night is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B8FE9C4-7B9B-6EA3-DCD5-BDB423AC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BF58558-83D0-7F11-5440-967DF25F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10EECE2-36D3-6B23-5D97-CFF353B45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8EAD860D-69F6-5901-47FA-F1E4FE14A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D35B467-72E6-F234-1A96-ADD23EF6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ABC653-3F62-C869-4230-70CAAA24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2DEA83-8A56-5E53-E66F-C42C97A8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2.Work, for the night is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6EE399-2495-B4DE-4AE2-CD25FDDB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3.Work, for the night is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00D0CC-F9A7-6BE8-F11B-B4EA77B8E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9ECB9B-AD98-131E-B7E4-1E8012DFF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E27690-7F47-B20D-78B6-3411D2FC6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8FA01FB-B182-0B37-31CE-72C3B3538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A12D68-0377-130F-58A9-379ED749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1.Work, for the night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7CA60B-5D61-1AF7-A1F9-D4A55E66D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2.Work, for the night is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AE6B93-EC7F-DD41-C5FE-F697EE912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3.Work, for the night is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A9F8C7-5067-ED5E-340A-8291B1938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밤 쉬 되리니 네 직분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AE8DC1-B094-02AD-A342-BB0306C7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어둔 밤 쉬 되리니 네 직분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4DD21C-3D82-6F39-3149-593944C2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밤 쉬 되리니 네 직분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720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2023-03-05T14:23:17Z</dcterms:modified>
</cp:coreProperties>
</file>