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84" r:id="rId11"/>
    <p:sldId id="285" r:id="rId12"/>
    <p:sldId id="286" r:id="rId13"/>
    <p:sldId id="265" r:id="rId14"/>
    <p:sldId id="266" r:id="rId15"/>
    <p:sldId id="267" r:id="rId16"/>
    <p:sldId id="287" r:id="rId17"/>
    <p:sldId id="288" r:id="rId18"/>
    <p:sldId id="289" r:id="rId19"/>
    <p:sldId id="256" r:id="rId20"/>
    <p:sldId id="257" r:id="rId21"/>
    <p:sldId id="258" r:id="rId22"/>
    <p:sldId id="259" r:id="rId23"/>
    <p:sldId id="260" r:id="rId24"/>
    <p:sldId id="261" r:id="rId25"/>
    <p:sldId id="272" r:id="rId26"/>
    <p:sldId id="273" r:id="rId27"/>
    <p:sldId id="262" r:id="rId28"/>
    <p:sldId id="263" r:id="rId29"/>
    <p:sldId id="274" r:id="rId30"/>
    <p:sldId id="275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27장" id="{72713418-3B75-4C5E-87B5-4FBD6DA303B0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84"/>
            <p14:sldId id="285"/>
            <p14:sldId id="286"/>
            <p14:sldId id="265"/>
            <p14:sldId id="266"/>
            <p14:sldId id="267"/>
            <p14:sldId id="287"/>
            <p14:sldId id="288"/>
            <p14:sldId id="289"/>
          </p14:sldIdLst>
        </p14:section>
        <p14:section name="새찬송가 327장" id="{E5F95CB2-FF52-4C28-9BBE-75236E76D818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763C95-0BE2-4016-D8EE-EEE5F1DB5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B746D5-8530-066B-C579-2593FAD9D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FB2CFF-52C4-8A6A-BFD2-023E4905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BBF90-EAB9-4EF4-8EB8-F9BC25AD03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040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ECA9D-EE0E-88F2-BDAA-8EBD081FB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951B29-4EAE-C9A3-B429-6F3B9BDFF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AB08FF-6312-8FC6-A18C-D16271E5C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EE608-6B8F-4DC3-BBD5-1913BC73DA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357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72DE0C-C063-67B7-A8DB-8479CBE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758E9A-958C-0FE9-D5FC-C50DCC55E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06B5D-8654-FCA4-3512-A16F69CBF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747DB-721E-4FE0-8A70-390DDF388B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253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F55D8E-351F-07F7-831A-BD4C2B360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64BBB2-5E10-64D6-15CB-945222D4A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696ED6-945A-26E1-5358-768ACBFA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49EE2-6614-471C-97F9-0DF18FA50B8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0601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131028-7300-ADB5-20D7-487910414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4CF21B-D74B-90EB-83B3-B5158BCD87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A99284-7588-4BB6-2279-C0F520E26F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27AEA-5127-4854-83D0-AA7924BC61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861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8EAA4-D8DF-7EB8-90D6-212496804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26965-215A-B34C-725A-F96BE8552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B0DC8-56F4-B83F-9776-4D20F81A2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B621C-E19C-48FD-BB55-304756DE4D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8605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335FDB-4C0A-D974-FF90-C5783FC2D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7F3658-7F7A-4156-1B2C-6288DFA7C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4ECB54E-90A4-0F62-E9D8-78E56008D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5CD22-0CC4-487E-A824-1248496821D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968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669C8C-D786-63CD-F8DB-CA2AF5B67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041FB7-C2AB-6AF1-13EB-639C6FF55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E24105-FF30-3CB6-FD2C-7B71EBBCE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AE50E-0734-45A0-95A9-83EC7A039C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609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7290B29-25C8-2B95-3299-9591527784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BB46F3E-1EC1-53C8-4E63-638ED6857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E26CF9-306E-4258-FFDD-868759833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C0355-FE13-4DD4-91F8-80FFB0A247A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873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21ACF-FC4C-E710-B134-E5F7FD974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04B56-36A5-EBD5-992C-FB78B049E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57733-C875-2334-945E-D4E958C3C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D9FF5-AEBE-4971-AAC6-42A4107FA1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917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57AC6-9840-85B2-1932-7CE729215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A0016-D518-69C9-5090-73AA85BD4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28669-DDBE-8C90-FDDE-DEDDD1F6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B7C55-2A57-498C-8B58-4B2640ABF3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6471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CFC542-9D38-C446-73CD-134091EEF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3C8832-DEFD-CC91-D163-2259106B2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479FA0-1823-9AA7-A295-061079D3BF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37E352-70A3-A439-A008-B495A7E043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FA1768-78A5-696B-1F30-A39847F97E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D8F2C81-36DB-48BD-BB7E-7B5C2B67626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6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AAB2878-A1E8-E5CD-C99C-80E3E2E5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1.You have longed for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017BC980-AC71-A343-7AD4-F4E02674A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BE1FB405-0EB1-ACD0-0848-A20EDEA7A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8B922B68-9B1C-1911-7D22-591A865B5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4C4DD955-91B4-39C4-F3D6-FC6D9BB5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주실 화평 믿음 얻기 위해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8A328F6A-F5C0-3834-AE7D-74BA6C92D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A003470-7897-2A76-03F2-E81888A37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FFD85D08-09AE-A6E1-25AF-A2F8A5400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C4E85999-6FCA-4C65-C9B2-22FD63092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2DFE7A36-F071-AD18-7629-9B8B7F87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1FA3C6-269D-1757-8F74-769610941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6332C5-E22B-8708-CEBB-74B2DCCF5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2.Would you walk with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07FD25-F6F1-ED47-37BB-16C2D229C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203206-9A5C-6CAF-CE02-F528F9723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B817AD-5862-DAD7-6934-3B154EADB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41F057-8AAC-6C66-EBAF-579C545D8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밝은 빛에 항상 활동하며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C5D8EA-8771-F986-B724-6C308F521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E293AA0-339D-C823-0F1F-99504B890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11F0503-83BE-684E-5D87-EF29879ED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C8B1F1-A50F-526E-B0BE-6FBD6B6C7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A38F89-7E00-1CB5-CEE9-AA96ADA04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2.Would you walk with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022326F-390D-E0F0-B284-ABEFD8128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265ABB-DC8B-059C-62C1-FAEE6DB3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65F7DE-AE20-1CA1-CA46-D36834D6E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6AC68F3-0AC0-C3EA-686A-3778B39E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밝은 빛에 항상 활동하며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F6432E-DE7C-8180-6F12-E870EEA82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4034A90-427D-4E62-7C6F-37BF4709C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32A6B1E-597D-9406-43D7-04C50CE35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A8FAFD-0A7F-4384-F85C-17BC0BB71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3F7EA1-CBD2-ED4B-6DFA-EFD1833A8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2.Would you walk with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97F986-B7D9-C6E0-F55F-03ACC479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32B966-DA58-03D3-B495-5E3001DC8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5C6C4A-5D2C-BFD9-40B0-AAA70F68F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788866-50EC-12F4-8EE4-470E817E8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밝은 빛에 항상 활동하며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E7835E-BEF8-72DA-EAEB-4CFFDA873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96FB8F-D183-1B4E-40CB-4A85C053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09592CEB-D59B-3EAE-53AB-3D6DECC76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CC070B1-61BF-D8F3-5533-91E1D9C9D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CFFC0B-35CC-14B7-B701-F7627AE07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1C8905-F21D-C17C-B414-5AACACAA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3.Who can tell all the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DF9585-8C9F-E635-001F-2FB96BD1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BE2395-8208-E98D-1C30-19D98F4C3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159C2C-5D79-A08C-1F06-437D624E7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C76020-068A-86F5-5505-8B8B52D14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제단 앞에 모두 바친 후에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279533-C8B0-7D9D-0672-59F1DE77A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4F7D66FF-795F-7EA7-531A-FDE2002EA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E6625E-D4A3-477D-4689-B55FE4F81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4847EF-B87D-76C2-22C5-2B95AA34D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CF2EF4-5527-C5F5-87C6-F4D84E8C7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3.Who can tell all the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A4EE76-B05B-2EB3-52CF-3EA78679B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DCAA03-BC7F-88CB-42D9-3B3A7740B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A65933-CB82-EA9C-2570-5C0644F71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312026-5FC4-9AEE-2409-FF516EF57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제단 앞에 모두 바친 후에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302EF1-741E-D225-AC94-E5E0BC8E9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C9DF6C89-DD36-6946-9E05-E0DE30BC6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14A114-8C34-3B38-F675-E9562382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F2D9D6-494A-2FCC-7202-CBAC60910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B1E6CF-94F4-BBD2-3ED6-402934BB0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3.Who can tell all the love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44E0969-FAD4-7EA6-23BF-E894236EE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488D09-52F9-5990-09E7-740760DD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F1DFE7-12C0-3467-1B1B-25D90A75C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066031-7372-0C7A-35B1-504D49319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제단 앞에 모두 바친 후에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83D9FF-1CA1-BF93-3851-F3A9E0D0C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2">
            <a:extLst>
              <a:ext uri="{FF2B5EF4-FFF2-40B4-BE49-F238E27FC236}">
                <a16:creationId xmlns:a16="http://schemas.microsoft.com/office/drawing/2014/main" id="{A33E8959-0711-901D-960E-CD6C4BB7A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574EA9-6EC2-5D43-05D8-00722876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A0D9D1-0428-BE97-7BBD-01F5866D7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26E955-7AC2-F343-5E0B-71EBB3D56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7CE091-D55C-03E2-962A-441C62061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R.Is your all on the altar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1A2A51-3A3F-ADEA-1345-6ECD1CA2B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90C8E5-127C-7726-35F7-190A1299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7A4948-C6DD-E3CA-9D61-03BC22A09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1952AB-06E2-1056-C7A0-8683ABCA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제단에 산 제사 드린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6940508F-23FB-B4AD-41F3-5614AA8B0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92F868-F740-D921-2C51-02F39635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008DCF-7DFF-91BF-4350-4D038B528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5E2A44-E95B-6048-62DD-5495FCBDF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1DF46F-C511-40EC-433E-6213A1E51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R.Is your all on the altar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0BFE30-94AB-89C7-BE35-A5EB27FD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0D3C8F-79FB-4E2D-4EFC-01356381F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63E5C9-1C7C-5106-845C-4E25B048E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466470-CC64-C035-FEC0-40CD31127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제단에 산 제사 드린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F975A3A5-1EEF-69DF-47CE-C06B399EC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BB6218-0D2D-7300-F68A-4FDE6FE63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EA0D2A-F101-69E1-D642-FE8B49A1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95FAC5-5ACB-05D8-B293-8822F697D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F52817-4E08-B0C3-0710-23813C45A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R.Is your all on the altar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10A47A-472E-DA15-681F-BC2AE6457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3B4CDC-04B8-67E2-2CEB-4BF68A2F5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4E4AF91-5ADF-0741-9A8E-9EE399526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5CD498-D7FD-C245-0448-55699A8C2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제단에 산 제사 드린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6D01B54-1743-54DC-C28B-9A701C0DB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508AA4-8C13-3702-C247-91ACDAE02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주실 화평 믿음 얻기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30480C-6764-E703-B355-2C398AD2A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157079-3671-E053-8237-FB0F5D4F9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A9BB9E-C50E-26B0-3C01-D8B33293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AE93D10-79AF-DE6C-3591-F93F02B21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1FC81E-3891-F1EE-9B3E-407ACDBD4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1.You have longed for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A4D040-607E-6484-5B79-4DF435C0D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E38B95E-0805-5645-C06C-643F71F1E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4D90C0-2866-556C-68B6-3E26BF97D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BDC5EB-A423-06AC-C811-23D604586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주실 화평 믿음 얻기 위해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DCDA1E-6F48-08C7-E86D-148A79E97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480EFD-B326-5A8B-EA6D-BD3394019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296B3D-6ECD-2693-A055-5991A8ED9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081ADC6-6D10-0CAF-E712-303C87B0E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0CE0C4-B476-0161-0D50-95E965BA2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주실 화평 믿음 얻기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92C581-C15F-272B-0EC6-E2B18A155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C97BD46-7A28-6104-C3D9-CA4D91914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7D1820-4278-3CBB-1798-FFBC2CF97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0EC128A-6238-E595-ACCB-35B3A4A4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5D3E5D-D8D0-C0BE-6DC2-9AF8F722C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주실 화평 믿음 얻기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9079AC-7B22-354F-51DB-C8A94D8D6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9815B4-1483-240A-ACFF-0F1C0CE75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09FF6D-58C8-2736-27DE-3427E3DB3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59B82F2-799F-E994-ABA9-BD66F5603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7CEE35-C2D3-8EAF-47C9-F8751EAB1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주실 화평 믿음 얻기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FFB524-E09F-72CA-6D18-0343DE476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81558E-335C-0BD0-EDA1-283BB04C2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7531A6-B6D5-FB9D-A2A3-CBB4DD335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6D44FF1-036B-64AC-3FF1-BF5AABFB1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2CA24C-00DC-B35E-870A-2A111A21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9BCA67-793B-D88F-7819-18A52FEB2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밝은 빛에 항상 활동하며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0E6BD6-251B-D7B9-4C3E-8045DC9EA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4B9460-9781-9AED-1C01-29EFEA337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02C1F02-B96A-FBCD-AE67-CABF9EA93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8C24E3-58D7-3D17-8A4A-FA2396FC1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52A6DA-0984-D38C-8B56-A04B3BC0C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밝은 빛에 항상 활동하며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8A2CB2-86CA-F5C2-A5F8-5C566C54B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A0EB07D-1609-8318-D8A6-70985CAF6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369A117-FC45-5084-BEE0-227D3C2E2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BC68D5-4049-1463-6CD2-3852B9A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F3407B-46BE-A3C9-295D-D2BDC13E5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밝은 빛에 항상 활동하며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2FFB09-3DC3-D872-D407-C56937D67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FCBCDC-70C2-1489-9788-484C0E9AD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D80504D-7405-D714-E4BD-4DBF8E4F4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3579FD-3202-090B-DEDF-06FD3F87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59A18D-C070-E3B7-70A2-27F3634F1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밝은 빛에 항상 활동하며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65875E-A011-7D4B-A3F6-0CF4C935C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06652A-F119-CF45-EE59-F4E98A9E7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E950C99-D884-BE6A-331E-D0523750E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1E1353-77B9-06E0-226F-656C35CF2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2F89C7-A5CD-FB14-A27B-520B0BB5A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F8F958-D9EE-05AE-276D-D6F7AFF7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제단 앞에 모두 바친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151940-9824-E66F-9111-FE5AE0E47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F59749CA-A5F6-BC47-B0AB-397139C1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787047-91AB-8272-5B9C-1A5AF53D4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804E82B-9FC7-C527-7C8B-951F1DD8B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E2D2AC-D1B3-E796-E2FF-4481F440F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제단 앞에 모두 바친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0A8AD7-0F5B-7556-94C1-11F0F577B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92B8DB0B-AC2C-E86B-1443-83505D122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7FA246-5D57-EB06-80C5-77AB1B726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24CAC70-1BB2-C6C5-DEFA-F81CCE40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2A5263-1B71-4460-9ADC-A3D4E3B8C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387030-33A3-F0E0-635F-01BD09038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제단에 산 제사 드린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551A13A-0138-E9D4-AF1F-ECE2FFCE5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2F321D-F04C-7E54-A4A9-4F6A25BA5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1.You have longed for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20FEA4-E3F8-611B-DFB9-E7F9B05A0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662AF1-59B5-AB6E-72DD-896709F93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7D4AC5-A1BA-1B2D-424D-285857508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010498-FD71-1CE2-61F7-11549F58A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주실 화평 믿음 얻기 위해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39D2C7-B8D2-E1F4-03C1-F21A09265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7DD082-A6E0-FF42-C84E-AEC5C7044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4A0F55-37BC-DA52-796A-DC39F7085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652D189-37A1-12E3-502B-49CC5B60D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39756E-9FB5-915A-94B9-0E79CA138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7D36A3-6118-E182-C8F9-EBAA72AB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4C9226-48D7-C403-8C5C-55BCEB50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D22AC6-590B-57F5-1E1E-36C2175F8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제단에 산 제사 드린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A4B97E97-8E2E-E51F-DE31-8F305C1DB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AB2ED7-A03B-D78A-0DA9-940A4E00D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1.You have longed for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3BFCCF-DAF3-B01C-81A0-693138954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9CEE87-7FA5-00DD-1131-CEF124C35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ED7C1B5-6742-1649-9095-443103BF9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285399-CDB6-4470-5D8D-83787004C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주실 화평 믿음 얻기 위해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58DF37-048B-14BA-E4E5-9BB2B581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54CCB1-3643-5863-FE1C-2EEB8C789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6306AF-75C9-9B5A-0722-05EFC23F5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112B2D2-4A5B-35BF-FC3B-65753AA5D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1E0B8CD-80BB-4196-500D-D639EDB49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1.You have longed for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3424B2-1009-A36C-B27F-17EF3FCF2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165970-EBAA-37F3-E23B-6D729223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819463-3D23-1F8B-2299-888F761CE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5B1995-8611-AA97-4502-3BACDD455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주실 화평 믿음 얻기 위해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1A5EFE-ABDF-0A6A-036F-71A5D1613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29EFBAC-11E1-8D3C-320A-7F9E412D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EF6E6B-7CDB-DC97-B2A2-0FE085F8A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716E26A-2848-4728-101B-466BD4150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3305EB1-D4F1-86B9-3D14-3620A62E8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1.You have longed for sweet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01D78F7-7B17-CA44-EA75-F239DB1AF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2.Would you walk with the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2FE70B-0A21-410A-C1D5-A1D9178AF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5A6BF7-6DB9-F62B-2F5F-D73F061C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4DB30F-105E-B573-9D24-BA411DA9D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주님 주실 화평 믿음 얻기 위해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65F91E-18B2-A66C-90AA-DEB491B3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밝은 빛에 항상 활동하며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4C0C19-3891-2DE4-2C9D-54D49D3ED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714275-F454-606A-5891-352C2D9D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FD60C46-68A3-88A8-29B1-179A0E06C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D0160A-7851-FF1B-A35B-088C5E8FB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8259A25-569C-EACB-0292-B6E6E8700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2.Would you walk with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43BEC4-6558-AB41-4297-AB1FE4377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53D9E53-A358-7E8C-BF5E-E496E174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115BDA-3276-1A92-50D0-296FBBBF5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380ABD-2E9E-0E8E-58C4-0585C76D5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밝은 빛에 항상 활동하며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C60F0E-2879-246B-00F4-C09500C09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F30AD9-5328-59AF-7F63-B5A6C65E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BF162ED5-FFF4-1BC9-C453-0C532910D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243A29-7B31-6E12-D834-707B39B6A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A23DCF-53FF-8393-60B4-6CE647EF9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2.Would you walk with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95DECC-1F6B-4FBA-632C-2685346DD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3B5D3F-EE17-C980-3F14-0E572D713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B403AA-75D4-A42D-3E04-ECD56E0D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601291-E8C9-B9E0-4A9A-2D2DBCA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밝은 빛에 항상 활동하며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A6CD9A-6EED-0E03-09CF-7A71EC3D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A6B705-7D07-1FC1-3F60-0AD61BF78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3725EE1B-EAE5-2CFE-1282-16695EC0F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78A928-1227-4FB0-2FD9-3983991ED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1.You have longed for sweet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2B16A8-275E-F995-D60B-FD8434FD9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2.Would you walk with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97B65E-1487-98C3-0CC3-1D0036229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3.Who can tell all the love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8754B9-D3BB-7376-DFB7-118A0BABF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R.Is your all on the altar of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CE1B3D-54DB-9B5A-BD85-48B0D1B35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주님 주실 화평 믿음 얻기 위해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CB895A-3490-18BE-E40D-00A1DF551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밝은 빛에 항상 활동하며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F44ADB-0FAE-5272-4969-EDF1B2C66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제단 앞에 모두 바친 후에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14C6DA-9881-CEB9-3EC8-F0E9EBF15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제단에 산 제사 드린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1434</Words>
  <Application>Microsoft Office PowerPoint</Application>
  <PresentationFormat>On-screen Show (4:3)</PresentationFormat>
  <Paragraphs>192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2023-10-22T14:20:46Z</dcterms:modified>
</cp:coreProperties>
</file>