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62" r:id="rId11"/>
    <p:sldId id="263" r:id="rId12"/>
    <p:sldId id="274" r:id="rId13"/>
    <p:sldId id="275" r:id="rId14"/>
    <p:sldId id="264" r:id="rId15"/>
    <p:sldId id="26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40E80-ED80-43F5-BAF3-621B184233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839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2CC59-4D8C-4969-BD60-C392270E23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854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8802C-2D7A-4165-93A4-42E46C0E43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718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9D740-6D3E-4549-ACA0-D51D99EFC1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275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9FED8-49FC-40F2-B8D2-DCF97F71DE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7006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E6260-86C5-4E00-A8C0-239DFEF828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4256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6B4D8-819E-48E2-98B5-68E718F12A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892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6C5B4-E695-4CCD-A994-EACF50E024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6829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EDEBC-31B1-4B5B-ABE8-FC3B6912C4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4267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32A39-DE91-4F3D-90BD-C40E732094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4872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F998E-7B5B-4CE6-8D0F-7652837B10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474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E9271-29DE-4ED0-9640-04002DAD47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0037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BD5CB-BD24-4BAE-B830-BBF7171DDB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15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5C3DF-9E26-4F3D-80E4-316A96C755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9858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3525B-FCCB-4CB9-B341-845CD3AB83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679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2FE31-94FB-4418-BF08-11D9ACA235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178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9CE5D-9BA1-4A8C-AA82-12C64085A2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982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EFB6F-43B3-4FAB-AC8B-A1FEFC854E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793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4D004-938E-4016-8E70-4B13FE9C6E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844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68300-0C20-4840-9C98-04B0921DA2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930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2158A-F87A-48E2-AC44-F022CAEA17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28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6321B-8F7F-4655-AFD2-54FB7FFDBC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851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34170B6-E39B-41BF-B068-F126D72876A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8BBAB42-CEEF-4EDE-9630-6E71064657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46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3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4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6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7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4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8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9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4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0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1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4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함께 계시니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친구 없어도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친구 없어도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친구 없어도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주께서 심판하실 때</a:t>
            </a:r>
          </a:p>
        </p:txBody>
      </p:sp>
      <p:sp>
        <p:nvSpPr>
          <p:cNvPr id="1434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주께서 심판하실 때</a:t>
            </a:r>
          </a:p>
        </p:txBody>
      </p:sp>
      <p:sp>
        <p:nvSpPr>
          <p:cNvPr id="1536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639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날마다 주를 섬기며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날마다 주를 섬기며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6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34061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31164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함께 계시니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4265958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358084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1163904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8621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2296559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1259314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28159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26961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3193531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41302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함께 계시니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431844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20134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264861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함께 계시니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세상사는 동안에 주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세상사는 동안에 주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세상사는 동안에 주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세상사는 동안에 주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친구 없어도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1248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굴림</vt:lpstr>
      <vt:lpstr>Arial</vt:lpstr>
      <vt:lpstr>맑은 고딕</vt:lpstr>
      <vt:lpstr>기본 디자인</vt:lpstr>
      <vt:lpstr>1_기본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2022-03-06T15:15:38Z</dcterms:modified>
</cp:coreProperties>
</file>