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4C7CF-2E50-464A-96BD-51CE855493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744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DED8F-98C1-4BF4-B55D-BD1907C391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284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714A-7645-464C-9BA0-CB3CA1874D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024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8B75A-F947-41F1-B573-AD5DEE5680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563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911FD-18AF-4320-A12E-42358E8764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286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7C0AD-79EC-4213-A4E7-61E6CD8909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89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56741-E49D-407C-8F57-F9ADACE426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478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61FA4-A23B-493A-9A49-9F2E511DC2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772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F649D-9840-4C9A-AA33-BAEEA4BE9D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726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B3C00-B034-4A94-AFB4-DDE7DCB34C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297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17E6-1FA9-42AB-8A8E-445320143B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967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0AD87B3-B259-4564-81A9-1AFA65EAB6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구주 예수를 더욱 사랑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전엔 세상 낙 기뻤어도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1.More love to Thee, O Christ,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earthly joy I craved,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shall my latest breath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구주 예수를 더욱 사랑</a:t>
            </a:r>
          </a:p>
        </p:txBody>
      </p:sp>
      <p:sp>
        <p:nvSpPr>
          <p:cNvPr id="512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이전엔 세상 낙 기뻤어도</a:t>
            </a:r>
          </a:p>
        </p:txBody>
      </p:sp>
      <p:sp>
        <p:nvSpPr>
          <p:cNvPr id="512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66507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love to Thee, O Christ,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earthly joy I craved,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shall my latest breath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61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이전엔 세상 낙 기뻤어도</a:t>
            </a:r>
          </a:p>
        </p:txBody>
      </p:sp>
      <p:sp>
        <p:nvSpPr>
          <p:cNvPr id="61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150435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love to Thee, O Christ,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earthly joy I craved,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shall my latest breath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717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이전엔 세상 낙 기뻤어도</a:t>
            </a:r>
          </a:p>
        </p:txBody>
      </p:sp>
      <p:sp>
        <p:nvSpPr>
          <p:cNvPr id="717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208093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love to Thee, O Christ,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earthly joy I craved,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shall my latest breath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819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이전엔 세상 낙 기뻤어도</a:t>
            </a:r>
          </a:p>
        </p:txBody>
      </p:sp>
      <p:sp>
        <p:nvSpPr>
          <p:cNvPr id="820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360966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love to Thee, O Christ,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earthly joy I craved,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shall my latest breath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922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이전엔 세상 낙 기뻤어도</a:t>
            </a:r>
          </a:p>
        </p:txBody>
      </p:sp>
      <p:sp>
        <p:nvSpPr>
          <p:cNvPr id="922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8856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love to Thee, O Christ,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earthly joy I craved,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shall my latest breath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1024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이전엔 세상 낙 기뻤어도</a:t>
            </a:r>
          </a:p>
        </p:txBody>
      </p:sp>
      <p:sp>
        <p:nvSpPr>
          <p:cNvPr id="1024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5969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love to Thee, O Christ,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earthly joy I craved,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shall my latest breath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1127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이전엔 세상 낙 기뻤어도</a:t>
            </a:r>
          </a:p>
        </p:txBody>
      </p:sp>
      <p:sp>
        <p:nvSpPr>
          <p:cNvPr id="1127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207906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love to Thee, O Christ,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earthly joy I craved,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shall my latest breath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1229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이전엔 세상 낙 기뻤어도</a:t>
            </a:r>
          </a:p>
        </p:txBody>
      </p:sp>
      <p:sp>
        <p:nvSpPr>
          <p:cNvPr id="1229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85913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love to Thee, O Christ,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earthly joy I craved,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shall my latest breath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1331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이전엔 세상 낙 기뻤어도</a:t>
            </a:r>
          </a:p>
        </p:txBody>
      </p:sp>
      <p:sp>
        <p:nvSpPr>
          <p:cNvPr id="1332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394642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구주 예수를 더욱 사랑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전엔 세상 낙 기뻤어도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전엔 세상 낙 기뻤어도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전엔 세상 낙 기뻤어도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전엔 세상 낙 기뻤어도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떠날 때 찬양하고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구주 예수를 더욱 사랑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전엔 세상 낙 기뻤어도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떠날 때 찬양하고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1.More love to Thee, O Christ,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earthly joy I craved,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shall my latest breath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구주 예수를 더욱 사랑</a:t>
            </a:r>
          </a:p>
        </p:txBody>
      </p:sp>
      <p:sp>
        <p:nvSpPr>
          <p:cNvPr id="2054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이전엔 세상 낙 기뻤어도</a:t>
            </a:r>
          </a:p>
        </p:txBody>
      </p:sp>
      <p:sp>
        <p:nvSpPr>
          <p:cNvPr id="2055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1.More love to Thee, O Christ,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earthly joy I craved,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shall my latest breath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구주 예수를 더욱 사랑</a:t>
            </a:r>
          </a:p>
        </p:txBody>
      </p:sp>
      <p:sp>
        <p:nvSpPr>
          <p:cNvPr id="307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이전엔 세상 낙 기뻤어도</a:t>
            </a:r>
          </a:p>
        </p:txBody>
      </p:sp>
      <p:sp>
        <p:nvSpPr>
          <p:cNvPr id="308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25013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1.More love to Thee, O Christ,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earthly joy I craved,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shall my latest breath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구주 예수를 더욱 사랑</a:t>
            </a:r>
          </a:p>
        </p:txBody>
      </p:sp>
      <p:sp>
        <p:nvSpPr>
          <p:cNvPr id="410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이전엔 세상 낙 기뻤어도</a:t>
            </a:r>
          </a:p>
        </p:txBody>
      </p:sp>
      <p:sp>
        <p:nvSpPr>
          <p:cNvPr id="410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 떠날 때 찬양하고</a:t>
            </a:r>
          </a:p>
        </p:txBody>
      </p:sp>
    </p:spTree>
    <p:extLst>
      <p:ext uri="{BB962C8B-B14F-4D97-AF65-F5344CB8AC3E}">
        <p14:creationId xmlns:p14="http://schemas.microsoft.com/office/powerpoint/2010/main" val="15172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594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2022-09-25T14:50:30Z</dcterms:modified>
</cp:coreProperties>
</file>