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60" r:id="rId6"/>
    <p:sldId id="282" r:id="rId7"/>
    <p:sldId id="283" r:id="rId8"/>
    <p:sldId id="284" r:id="rId9"/>
    <p:sldId id="285" r:id="rId10"/>
    <p:sldId id="263" r:id="rId11"/>
    <p:sldId id="286" r:id="rId12"/>
    <p:sldId id="287" r:id="rId13"/>
    <p:sldId id="264" r:id="rId14"/>
    <p:sldId id="265" r:id="rId15"/>
    <p:sldId id="288" r:id="rId16"/>
    <p:sldId id="289" r:id="rId17"/>
    <p:sldId id="256" r:id="rId18"/>
    <p:sldId id="257" r:id="rId19"/>
    <p:sldId id="258" r:id="rId20"/>
    <p:sldId id="259" r:id="rId21"/>
    <p:sldId id="272" r:id="rId22"/>
    <p:sldId id="273" r:id="rId23"/>
    <p:sldId id="261" r:id="rId24"/>
    <p:sldId id="274" r:id="rId25"/>
    <p:sldId id="275" r:id="rId26"/>
    <p:sldId id="262" r:id="rId27"/>
    <p:sldId id="276" r:id="rId28"/>
    <p:sldId id="277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10장" id="{EA0FD683-CC87-43E2-B140-32490A8F00E8}">
          <p14:sldIdLst>
            <p14:sldId id="278"/>
            <p14:sldId id="279"/>
            <p14:sldId id="280"/>
            <p14:sldId id="281"/>
            <p14:sldId id="260"/>
            <p14:sldId id="282"/>
            <p14:sldId id="283"/>
            <p14:sldId id="284"/>
            <p14:sldId id="285"/>
            <p14:sldId id="263"/>
            <p14:sldId id="286"/>
            <p14:sldId id="287"/>
            <p14:sldId id="264"/>
            <p14:sldId id="265"/>
            <p14:sldId id="288"/>
            <p14:sldId id="289"/>
          </p14:sldIdLst>
        </p14:section>
        <p14:section name="새찬송가 310장" id="{2AE857B7-EBD7-4355-95D9-22912D793F94}">
          <p14:sldIdLst>
            <p14:sldId id="256"/>
            <p14:sldId id="257"/>
            <p14:sldId id="258"/>
            <p14:sldId id="259"/>
            <p14:sldId id="272"/>
            <p14:sldId id="273"/>
            <p14:sldId id="261"/>
            <p14:sldId id="274"/>
            <p14:sldId id="275"/>
            <p14:sldId id="262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2441B5-58B3-11FE-2B07-D0A570BBE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465777-ECBA-A2B4-5C32-5FCAC968DD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66BF7-1F8E-CB57-48BC-E268D102F0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1E25A-FA7F-4984-A9A0-3C0FF2F4DA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2771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39BAB7-3DEF-E175-7038-5CE223B7A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D929BC-44AC-26D8-49C8-07AEAC1004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58765-9971-A18D-24DE-74C0AB564E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1339F-92CB-46C2-A9BB-4DBFF94E60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696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44AA8E-4E62-69CB-8330-AF0A9B33E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58AB9-EAAE-2F00-7864-6241E233C4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3BE927-B9F4-4657-B435-B2DB7BB6FF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103CA-ACEE-4D80-BE60-BAFF336757E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183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180151-DDDB-63D0-6496-EEA0B3042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99F014-8B03-B801-5483-887E5EC348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78B4D6-9723-F669-5435-076619C4B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E12A0-E858-4D5D-828B-C4FDC9A929B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0264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B42754-D2EF-0CBA-E477-AC5C00116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7601BE-E85D-EF19-58E6-280F731D04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95DA14-B93C-B7C5-5A73-AE441AE6D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686F1-4E44-42A7-B1E3-D09500BE37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199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6616E8-7B0D-7F88-69BB-06F4C0AE81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4B45A0-F1FF-FA53-E9F3-4E86F61E50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B681AD-3ADC-E577-5762-CD1177A7B9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583E6-27D0-401B-92E2-76831CCF15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1325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E1CAB9-AB82-D7B0-E9EF-DA66C6F79E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70F3B6-3925-E3C0-E73A-FE0C1F7BC3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D6B693-3843-1917-1B24-4B09E5EBD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2E0FF-7F35-4445-9050-2CFDA88F2A3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9041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7116E1-32C7-23D0-1B90-61ECFF9E8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DDB10BF-683B-2924-EC2E-7B8F3269B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DFAC3D-BC52-A724-F128-F6FB9D6F3A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B5205-37FA-4FCD-AB9E-C221F867006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221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8673AF-DA50-E421-AE56-0308C2E14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DA8BA55-1F44-9310-9D77-2BC326E55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3F6BF9-0319-E6E4-4D60-B7D3D815AA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C383C-6B29-4338-AB0E-F876BC86A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145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63DFBB-A0FA-7517-6D5B-01D768EA9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06D3F-3D31-420D-6B9F-81CAE80FA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9E3EF-2B5D-6325-F26E-70E5395D84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39CC0-B740-425C-A23C-1E6855658EF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645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B33A0B-6FF2-3A05-248D-113086A04A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628AC9-A156-0E8A-B662-3943F5094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D1FB4-BE8E-A966-6473-E1FE1DCD1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CA403B-7881-4E6D-A609-BAC1146AB1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7166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AF7670-2EE2-697F-6EFC-322B7AFFC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DE4467-0E14-8A6D-BD30-19DFDD5A0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5F75B8-170B-A0B5-C21A-A57FA3B87D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CBF4EA-987B-CBDF-0486-DDCA8B344C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EAABBC-1320-8CB2-CA0F-CAF7973BDA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968E453-3031-4534-A092-BD3FACA9BBD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3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6.xml"/><Relationship Id="rId5" Type="http://schemas.openxmlformats.org/officeDocument/2006/relationships/slide" Target="slide23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D8EEA62-147D-D89A-1DAC-EBBB7AB4C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know not why God's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6FBC0F6-4CDF-184C-850D-50457A315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52FF39E-0AF1-DE36-DD54-6E3FC21B5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F958DF82-25AA-1924-4B6A-174D73C55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7DA0B289-AD94-0440-8BFD-B07ED9F29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04F2A131-8995-E800-B713-CE1DB76BB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하나님의 은혜로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33AA4BB3-F916-7D71-15F3-3D2321FE1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144FAC1E-8563-A031-F96D-5E4E54427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9451DB6-456E-1FD4-291E-7FC30D16C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024A787B-EDF5-8617-C21E-1B048D61D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4015F594-CF78-F631-7C6C-C26C5E3FCF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E627B13C-52AD-CCEC-D596-FD8E492DA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1B47737-D664-77B2-5AF8-9D84025D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D3CBB6E-61DE-28B0-864F-A27829760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DE2D587-D738-8A36-AE29-901486730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know not how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23C0886-CD3C-E137-A7AA-69A69CF33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9E81C2A-BB9A-4BBC-A57B-E748E536A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D8DA0DE-6C81-15EA-45A0-7E022C35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0E5D36-2154-E1A4-FBB1-03E14EF9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6DAE5D7-B9CD-5A30-28EC-7B0291EBB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왜 내게 성령 주셔서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43C02C-C60F-E9C7-DE43-B0BDFC8A6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967DAFB-8EC9-DABA-2217-35F10902B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6C6DFAF-83E2-A630-98C6-F86CA5DE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5FD74A-9AEF-2408-6C8B-029BB045F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152577-BA38-D9FD-3AE0-A2875A26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4531D8D-DE6E-F6F0-9A2F-ECF04EF87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know not how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71CB9A-1A71-33A5-1A6E-02DBB876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194A290-3873-D419-B404-89AA1C916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EFBA972-A52B-D5C5-0F99-4B8242576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085225F-4A02-A115-08D3-A229DF399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ACB8D0-13DD-87B4-2B49-D45CB6183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왜 내게 성령 주셔서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AC7DB1-88F0-8F12-CDF0-119A0B6D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44B12B2-A158-F14F-5919-1DC7F78BA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752E76C-420C-1385-3432-DA909E124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354BB30-91D8-D23A-163E-459950D18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F586FF0-4B31-79A7-2F4E-8584DC99B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CFBB7C-ED1D-B971-981A-3707CB239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know not how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AB46F43-46F4-A9E7-2A85-D8743DA41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EE4D4F8-0DDD-395B-310A-A7853D2F8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2546698-C58D-FF69-7EF1-66AC0F2B8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134FA40-17F9-6CD7-B060-649D6481E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717D01-2B75-3F35-3837-54CC14B1A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왜 내게 성령 주셔서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7E34ACB-850C-26AD-F088-90D3816F6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76B45B9-96AA-D857-AEE7-B7C182DBE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E8665656-78CD-A055-586C-49173651C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AE57072-DACE-B1FD-CBA4-FABFB9F60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72E92C2-41E2-9968-0998-7772CBDEF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462F024-C815-344E-302F-772958963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EBF86A0-AABE-7C5C-FE8A-7378A353F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know not what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94A697C-A39D-82F7-D6E2-3C7D2E47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75C6720-293B-773D-1F9B-0184E1A6B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A502F9-579F-8461-ECE6-8EF297497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572451-02AE-9573-51A0-8F99BC1F7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1A9E7E-DFF0-5F98-2509-FE1B14EDA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언제 강림 하실지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20AFD5F-B923-702B-D1ED-C76FB3FD2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06C213DC-FFB6-DBF7-19FD-E777E3F68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12F956-07B4-C665-E4A9-D5599BC11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70EA2F-9F0A-2E7E-E0EE-873EA387E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E85C94-048E-0867-33EA-CABAB2A3C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EFEE07-AF3B-5CE5-FD85-26D1952B1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4.I know not what of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E6C7642-65B7-A813-2BE9-AF0808C23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D94DD9F-91EA-8249-FC7F-790443263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80E8A43-438E-B60D-2127-5140A34AD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A283DD4-5B03-1E6B-4E14-E8E683EDE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5FB95CA-6660-674A-3B9A-EBDE980A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언제 강림 하실지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0E6EFC-0EA7-A182-B49A-D547295B0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8DEF7BEC-45E3-A5D3-62DB-4D5D3A14C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34C6AE-6225-7DC3-CB16-4BEAFA889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FE6B43-E8B7-C6F7-CF0B-DFDC8B303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A0E5DC-58CD-5160-A646-EF2F8D8EF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02780F-3517-B510-C263-C9D1E0728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FA00585-C9A8-AE72-6A50-92F7B9434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R.But "I know whom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4E7521-06D6-A4C7-8E7C-8F30702BB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81A20D-10A4-4902-F0E4-98F4D4094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C90F3CD-22C6-B8B9-8234-3EE5EC37A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5275FD4-E6C2-DEA1-F2B1-05C2F0E3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A770DE5-ED9C-DBEC-17AB-22B239999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믿고 또 의지함은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64FEA3D7-498D-315F-CFFC-9C52BD2A2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114946-FFB4-1CF2-5D81-34BD30F55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988322-96A2-43EE-71B8-902B5DE0B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501B55-9993-02A8-AB9F-662B10023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F176BC3-11B8-9AFF-FA7A-1BEE6ECE3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7B61F5B-131F-331E-AE88-CB8D0C2B2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R.But "I know whom I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E6ED20-5F98-5D26-BCD3-8D9796CA9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4D16C8-C349-838E-2A08-1CE6D608C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E3F70F-19D4-2007-FEF2-819216398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03BFBF-FEE5-7483-9D78-8CDDAB538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216E2FD-DE3C-DE6C-35FC-3204A9AEB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 믿고 또 의지함은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32789B6-4372-8BFF-D663-2B125517C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1D6CB23-C333-60BA-A346-07DB2230E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하나님의 은혜로 이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769CFBE-D208-CEE8-A88F-821EF9A34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8822BA-D8EB-2A2E-A2D6-228D3580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5FF191C-4F96-026D-7420-1C25D8015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81921D3-08C6-A0B4-24AC-25A9EAD1C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내가믿고또의지함은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60E99DB-E8C9-FE5A-3997-FCB9B3B6C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B59AD8E-D4F2-050F-4AED-EDD581B15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하나님의 은혜로 이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C62DCE-9C2D-7A15-2305-4CCB7A064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F2A99B3-5EFF-FCF1-4FB2-639A29926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BF14E3E-CC47-3A55-7545-D798217FE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1589020-86DA-4A13-5816-0CEE1E83A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내가믿고또의지함은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4D847FF-C3C8-ABBE-8C8D-11780346A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7B32E8-C908-5701-E569-76A3E5B67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하나님의 은혜로 이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F8F21C-4281-2740-1C64-0CC0D4FA8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9B02B8-979D-7EF2-5737-037F132E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1FB507D-54DD-7569-9395-325837D8E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E044534-C4BC-C48A-8BF2-F386678EE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내가믿고또의지함은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072737A6-7B02-FC4E-22D7-F813B7044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47C7647-A6C9-0EFE-C937-B62B15327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know not why God's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4844BB-6024-76D1-399A-13C8A081F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5779A4-0EB6-27D1-6175-278918733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9A5A016-1C13-32EA-8DF4-AC7D3817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40ED74A-C7DE-1767-5388-8A66089E5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192A1FF-4CB6-B4D9-8286-B3C79D87D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하나님의 은혜로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5527C8-167A-58DC-D9CA-CCFBFC3A2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25523E-4079-8860-164A-6BD679892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F207D9D-2EDB-F2F1-9CD9-3084BF5BC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C74E16F-C163-B2A7-67A8-5EB382B87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86E1EEBB-9268-C9A5-EB36-7C1C15DDB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757D4C-A15C-CBB6-B91A-8562E9BF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 이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ED57E8-326D-6955-E557-1403708A3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내게 굳센 믿음과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154A51D-8939-2611-6EB8-8C050BF5B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54E33F1-D24E-8ACE-E048-CB7DD355F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0243866-7192-30B0-E1A8-2020902E8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내가믿고또의지함은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7ACA839-FF1C-E273-0007-3A0CE28A6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FFEDDF2-53BD-E9C4-34B5-1C989A15A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 이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FF8762-8BA2-1F0E-7979-F8B1BE4E2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내게 굳센 믿음과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66B1ED-4731-79E6-2F79-860250063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E573D6-1AC8-B634-41AD-15781C91C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510524E-1F1B-93EE-282D-2FEDA373A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내가믿고또의지함은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672D73D-31FB-27E0-DF49-F3F364806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BC9B29-9FE4-F917-654C-2F068B80F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 이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B9C661-E476-54CD-EE86-5C6D97CC8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내게 굳센 믿음과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5C5694-C81B-70DD-E32C-8888969E3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D2D788E-DE49-E5F8-3CA9-54D6602FF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7CC28F2-56F3-4E73-B73C-7A4C4FD29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내가믿고또의지함은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6EE656E7-5177-5122-E6DD-7CCAC6517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06E335-B81C-1EC9-6EB4-DA48A128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 이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BD547A4-F9B5-E272-725E-6D0D72BA0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587839-4C2D-B8D4-93D6-F42D5D089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왜 내게 성령 주셔서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8B3AC97-AB76-FF98-82A2-DF3E7DEB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492E26A-39AF-CEFB-E1D4-444EA4777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내가믿고또의지함은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79071C76-A827-BE4F-E91C-EA7DBF683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46D81F0-17B2-4B25-1B1A-AED128181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 이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056A8BE-1273-B840-14B8-72041E4B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D6CAC10-D31B-AEE3-24BC-4FDD6DDC1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왜 내게 성령 주셔서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0855DE1-EB5A-29E0-D7EE-C2E4683E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EE178FF-6534-21CA-47D3-654C074B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내가믿고또의지함은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464FB1CD-9B08-FC98-23B7-37E4EF065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849DD9-4A75-E326-25B9-5F734B313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 이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68CDF4-FEFB-8B03-921A-8C623336D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957B616-7FBC-5B7A-F1F8-08F8A91EE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왜 내게 성령 주셔서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698B7D-453B-B823-BCC3-F7136E45A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35BCD8F-EED2-BE40-C8B2-6EADAD827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내가믿고또의지함은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4B52600B-99D7-E28A-0E22-81184F3E1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BDD82C4-14F2-DFC8-AD18-B31AEEF67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 이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19BC64-3172-4A28-BB2C-92EEAEEDC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013125C-1D1D-2B93-D62E-050726FBA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6E2564-B181-88A2-9F20-57133FD13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 언제 강림하실지 혹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767F409-A6CB-3120-07B8-E6D292C25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내가믿고또의지함은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BB183DC7-582D-3611-A7C3-7B8BC9B7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63DDF43-7881-49E1-3390-07E88C5E6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 이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6EA8BD3-550C-3438-299E-5256B6AD4A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56C04D-A145-6371-7C31-6BE9F62CD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DF8C96-967A-E647-3B0D-1CF358C0D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1A3788D-CBC5-3A09-DB99-7AD292618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내가믿고또의지함은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E8870C59-FE6D-76C8-7309-A8FEDB403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45C4F7-E494-A189-E1F2-F31EBF23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 이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33187F-C181-33A7-3A94-68464BF11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EA4BF74-AFC4-6F73-63C5-6A94CE53C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EB872C-372A-8C4E-6AE1-08B04869C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 언제 강림하실지 혹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4092C6-2E82-EABD-EA58-8F1846B45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내가믿고또의지함은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CDA32B5-9C24-CC36-FD2B-E002E37F4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2D0379-DDA0-ECEA-6D42-2E57A3BC3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know not why God's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9FDCA7-12DE-974A-226A-FFA2EABCE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913C2A-5468-DC34-C353-9A75EEF00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F851816-A45F-9437-9730-44F9A1848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EEA746D-EF33-FD92-C371-E53DD8123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5B25F7C-87DB-927C-B08B-707EC666D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하나님의 은혜로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5290145-DDF6-0043-3958-9FD3C03CD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6D125B-5443-FAB8-1945-2D4B556F4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6BF4878-4206-A52E-C92D-515208B6E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5818B4-D025-9947-E6E7-6EA334A0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656C247F-8951-D38F-48C2-DE50CD4C9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B8F158-BB70-880F-807C-FF38414F1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1.I know not why God's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9D2AB7-037E-A391-7AFF-91855DAFD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E31B691-464A-EEF8-70A6-964D4E1D0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21924C-F8C8-2B3F-8489-91FDABF54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FAFDE5A-6B9D-7B29-795E-E3599650B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BD9D82-BB4B-F6DE-6F1E-6FA6064A5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아 하나님의 은혜로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A90C4E-9A19-5753-3CED-FFF5CD97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5D47A10-5293-4C71-5100-AC43B466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84FC98A-54BC-238D-209E-7C675B4CC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97332D9-D5FF-278D-5196-E03A5AA70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92AFA68-9527-40DC-5969-0733E2854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CE0FB2-092C-E06A-4C6F-2D943AD3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FEDA1C-83A6-E5E4-0E81-0137BE50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know not how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384A1C-E486-4641-C58E-98EA63B6F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9E32B3-ACC2-9104-A2A2-5DE68D6F6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4FCEC9C-E5F3-77D7-3D23-CCA68E33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D1CA7B-23B3-9E7C-1DA6-A7B6BAF3F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4CBC70-7335-D9CD-2383-8911C6D7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내게 굳센 믿음과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513A40-18C1-9385-0773-82DCE639C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D2E4074-A507-8D05-E575-6F0A4956F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EAA6D2F-5AB0-4081-C397-3A88BC07A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E3D7D07E-C696-7A79-06C4-3686E58E9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0E85B2-FFAC-29CD-7AAF-82072BE4E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08CDE0-15AA-8B9E-AA42-5C598F100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know not how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9C831C-55E8-91DB-50B2-D2E7A62F3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AB8E44A-A481-1177-8015-A67CA01E7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C02A52-7FF3-4951-2EDC-A24BA897D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51E0D69-DD89-334B-681C-FBD7E9DB2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CDC8B9-B129-F908-811E-D2CC66A85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내게 굳센 믿음과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05AD74-DC6F-7C76-6A01-50E98E79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5047FBC-D771-4AFD-E56F-5C7CF99A9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6C435B3-DC19-B9FF-0808-E8D9EEB6C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52CA0042-728F-8DDE-E92D-25CF8FF13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7FE3191-D85A-5102-3969-C594D4FAD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F63BDC-4FBA-E589-8563-6D99664FD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know not how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7931D0F-C35E-D720-72CB-C379FE4B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30576FD-3046-2D53-D7D7-55E4870ED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2820272-985B-6BD7-B203-1150194F0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D9552FC-B632-6F4E-291E-2AEC568EF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D551710-0473-11AC-9DA1-8A8132CCD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내게 굳센 믿음과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4ED3B2-C6CA-200D-3739-86499B52E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E022E4-5BC8-551B-0508-5B81B4DF7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D10711-C8E2-BE30-A832-51BBBFDBD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6E8D29CE-E4C4-724E-3127-27700B794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AB80943-7FED-15DD-72FD-C602AD2A1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37A1F9-7A6F-0FA2-9D71-2BAF43537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2.I know not how this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1D78E8-B6DC-E481-70B0-68C4A9729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3.I know not how the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87CF2D-3428-C8C4-73EA-4734651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751A13B-B43A-7C2A-D414-CB0E1FCC3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F43DD9-1793-A903-A1BD-0583222F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EC99CEA-D75B-D8EE-595D-6D3AD9748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왜 내게 굳센 믿음과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402E94-C822-2FAD-1E8C-661DD5E24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왜 내게 성령 주셔서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8EAEE17-37E5-0C4C-F181-5A5315495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F55551A-0FB1-2AA1-3228-F164BE91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6D387A9-BDC5-69B0-6E47-7CD2C0FFA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A2BDFD-B2AB-267B-299A-C5D4CF682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1.I know not why God's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F046E0C-2202-48F8-57DE-6AB42E3CE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2.I know not how this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50E6B2-586A-3570-6406-670F9D070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3.I know not how the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2000218-E6BC-A9C2-D7A9-18E46EB09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4.I know not what of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3832D81-9462-6993-15C5-6962CC8E0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R.But "I know whom I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B522A36-2ED2-2753-4949-2715C4800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아 하나님의 은혜로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F24BEA3-9F1A-3DDF-D750-0099CF8D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왜 내게 굳센 믿음과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020ED2-827B-BDE5-A786-432E6022A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왜 내게 성령 주셔서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8718AE-50BE-D900-B014-234F74B9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 언제 강림 하실지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A27CAE5-9405-33C1-5F9E-D2C306873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내가 믿고 또 의지함은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1364</Words>
  <Application>Microsoft Office PowerPoint</Application>
  <PresentationFormat>On-screen Show (4:3)</PresentationFormat>
  <Paragraphs>220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2023-10-22T14:22:11Z</dcterms:modified>
</cp:coreProperties>
</file>