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66" r:id="rId12"/>
    <p:sldId id="288" r:id="rId13"/>
    <p:sldId id="289" r:id="rId14"/>
    <p:sldId id="290" r:id="rId15"/>
    <p:sldId id="267" r:id="rId16"/>
    <p:sldId id="268" r:id="rId17"/>
    <p:sldId id="269" r:id="rId18"/>
    <p:sldId id="27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256" r:id="rId30"/>
    <p:sldId id="257" r:id="rId31"/>
    <p:sldId id="258" r:id="rId32"/>
    <p:sldId id="259" r:id="rId33"/>
    <p:sldId id="260" r:id="rId34"/>
    <p:sldId id="261" r:id="rId35"/>
    <p:sldId id="272" r:id="rId36"/>
    <p:sldId id="273" r:id="rId37"/>
    <p:sldId id="262" r:id="rId38"/>
    <p:sldId id="263" r:id="rId39"/>
    <p:sldId id="274" r:id="rId40"/>
    <p:sldId id="275" r:id="rId41"/>
    <p:sldId id="264" r:id="rId42"/>
    <p:sldId id="265" r:id="rId43"/>
    <p:sldId id="276" r:id="rId44"/>
    <p:sldId id="277" r:id="rId4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09장" id="{34698482-72E2-4B85-B72E-694C1406E76B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66"/>
            <p14:sldId id="288"/>
            <p14:sldId id="289"/>
            <p14:sldId id="290"/>
            <p14:sldId id="267"/>
            <p14:sldId id="268"/>
            <p14:sldId id="269"/>
            <p14:sldId id="27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  <p14:section name="새찬송가 309장" id="{704766D4-B561-4739-A617-735E4B673904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D7EA06-EF49-F005-7AFB-A34D0896DB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BE7AFB-4EFA-5529-D2E6-0F22058001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A319CA-48E8-1404-D396-68ED4F82FE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BC9F8-DD89-4F3F-9097-3954F0AA134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715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E39059-5A59-9453-C6C6-DB395C3A8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DD2723-69F7-C961-8723-C8E828B5F5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643C01-2452-6DAC-F499-A1DA126DB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E5DE2-4734-49EC-8654-978E7A7A678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727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E78383-C45A-CF55-DD84-9D83D69E1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5DE5FA-430D-36E6-A355-38EC2B7A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C3C01C-D6CA-4BEC-A666-14FA0FDC7E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7EC63-7787-439E-B456-BBF9E48730A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623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0294F1-95AC-F476-0B19-DE1E44AFF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597616-ACAD-A355-3FB7-A24B148EC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EC2C96-DB52-C38C-8D12-EE0ACC2755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AFFBB-9A90-49A4-B4CC-79F77EEB649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730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3DFB6A-DFB8-2BFF-2DCB-947D45FF6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E7E37-7526-97AB-0745-6CB95DD62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B06C00-4D6A-FD1A-A1C6-C9C0ECD57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9DEE-5EEE-4D79-AEA5-7721B10866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507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38A7DB-FF2D-1703-C5FF-07006157CB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1404EF-C373-F588-170A-9C63012F06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EF402-6453-D150-B453-862BB1463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0D97B-B3A2-4039-856F-70F578ABC62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597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3F9E9C-149D-7834-0E03-1B611EE30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4D01741-FF8D-C9A9-18DE-96AF3C5FB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369AD7C-8A96-7AF4-F88E-2E6622FAF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1CEC4-1DB7-4854-B5F3-B4CB5651AAB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713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5DCB01-E046-56B9-7746-696AF479D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92C216-C6BB-E5D7-84E2-CE94F312F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21E1E5-C6E3-EF11-1683-404A12937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CA4B2-5D2C-410A-BAF0-54F123F94F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783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000CD5-9FEB-8A0D-E0EB-762FB9DD1F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64A7B0-A8FB-B034-FA52-EEE176B923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062981-FB3D-DB13-6EA4-265E4DF58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6CA19-31E2-4FE3-AAA9-E9163EC40B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031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8924CB-5693-9BEB-99A6-08328788EF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9A40D5-3A87-AF63-B071-60A63C560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B9BB85-95F3-CE72-E067-83F30D91E8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77454-E6D2-4E0D-8577-C232CA23C9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158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F1A666-D24B-D1BC-2961-199A9563E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B2E45A-5924-FE9A-C940-3DF6321774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2CAFB8-A5DD-509B-0C8D-A756D7E42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8D0B5-BFC5-4B04-BF71-E22DB0D75BB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187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1098E6-B567-A9B7-F364-1DA1FD9C6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591179-E4BD-5394-7BEB-3EAED2DCD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A7089E-6C87-E257-4D0A-FA43DD0F00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2D519C-57E3-0C0C-3939-DE2F2DF342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46FC908-D1A4-A2A2-D92D-3764F2A2A9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7453C59-F1F5-4EC1-8954-2DC7C98CEAA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1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2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7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8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3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4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5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6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3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7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8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7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8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9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0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7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8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4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5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7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8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9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0.png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43D292-4B07-FB9D-009C-2E08321C5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soul today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EB12766-F7A8-8379-D261-487DC1CB5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5180AC3-AC28-3195-5985-411967B49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651431C-2583-5396-5D91-01D304856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64B95F8-0D89-C7D4-6AFC-D6D533349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5D5C1A-C50F-1FCB-590A-06444669D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목마른 내 영혼 주가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627ED3-5745-6D90-3721-063F28D33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B1869CC-F127-DD9A-7077-F1FAF98D6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54BFAFB-70B3-46D3-105C-F147BA83B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5BF71D1-6676-97FA-8AD4-52F597B23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B945EF23-7D9A-487C-F167-92DF8F9F2F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ED752321-7C31-DC3B-C9EB-8BB16DE12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98DD78B-2178-7174-BA44-9FCE95A69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9CD3E6F-4C23-553C-453E-3FF15713B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see the clouds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913D843-1E98-8CE8-D551-87FD72493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7E895A7-715C-D963-5479-8EDB21683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53D6542-C4E0-36CB-645A-8968084CD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2C280C0-CF7B-696D-F8E9-51F326D09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E03B2A4-ECE4-B129-9760-00145F8CD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내게 약속한 큰 비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CA29B9F-57ED-1EE9-D62D-1C7F748A7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77F6BDB-4117-EBED-6CE4-8F24040D7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76017BC-70F6-B2B9-32FA-8EB108C1B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881DDD3-8B17-9833-BA85-A43CAA00F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E7989E5-24A1-201A-59E6-1F4BFB0D1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A220CF0-3C3C-BC96-45C1-BB6FDABF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see the clouds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68CF33F-EE3D-40E8-39CD-BA440DC75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C3D1E4E-F26D-41C8-7A35-8BFD3CA7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5CAC5D4-A5B2-3241-D089-32968BC57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29BCCC2-8026-B7A8-1C36-C1FA6F04A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C1D9AE4-DBA3-757F-C867-6A4B003D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내게 약속한 큰 비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B88EDFA-5D6A-9109-5911-36D14519E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068AE08-F6D0-6045-A07D-8F793EACE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C8BDF7E-0774-44CD-CEB8-528783B53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54AF78BD-E745-AD46-4039-87C68FDC2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FA1EBA2-D251-9B13-D895-7A3F42975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09B711C-26EA-A7AC-63D1-F3B828E99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see the clouds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7EB547D-FB2F-C1C3-C89E-4CEAA54BB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2CCDC4B-2C5B-A36F-E989-9C35EF27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AF4B9B4-B96C-0645-5C08-F8B1549E8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BC996DB-8A82-A9D1-AF4A-D8172BC8C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080FD98-6687-FCD7-F752-C37FDBA7A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내게 약속한 큰 비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98AC88A-48A0-5F3C-B4BB-8379BA3CE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327617A-75E2-6923-DE6F-77B38D85F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4701EE9-BD85-12C5-FDFB-0ECC95573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8D5CEDFE-88CB-195A-539D-BB9874599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866BC36-F545-8633-79AA-B081FE046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7D9F580-6B8E-EFC5-54F3-9CEA492AB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see the clouds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80C641E-27B8-3B4A-91A3-D2D328530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BC33001-B98A-5C8B-8C3C-4C928F603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C28865A-7304-A5C9-5998-31BAFF99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CCD931E-AB30-4E4D-8252-0BB44D5B9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B80A7C8-2C61-E9ED-0F56-143E1CD76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내게 약속한 큰 비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ECF141C-1F4A-27E8-6256-B6C2F2D7D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4F713C4-ADDD-7469-4C2E-DE18F3A5C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F383E82-F361-B924-ED0F-68216DF63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0EC29BBF-99D2-4B24-AA58-B4B12A861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E126582-E2A6-6531-7C8A-94578CCA1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A4AABFF-43A8-D693-C7E9-1C11FF970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see the clouds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594B196-D165-3340-5E53-406BC8079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628B220-A970-512C-2808-332801F7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6CDD7BE-D44E-F546-6573-C6CAD382A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4F74789-6C5F-B22B-036C-A8ED457EA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C648438-9E1F-9FCA-DC1C-42862FA76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내게 약속한 큰 비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D1C848C-B48E-F02A-786B-53EC7666B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9FA4787-3C61-154A-C788-D3EE1E320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811F2EE-1F97-37BF-63F0-11B6D3C3B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5A876DCF-BCDF-CF9F-BB2F-2B0210FE8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A8A3B86-69AC-C4D8-E183-76F8293BB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D3B9196-69E6-320A-D438-31837CD08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0BE0D3A-ECC0-81B3-DEE5-8E0DC08F4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show'rs of grace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8FFE044-DC11-39CB-CC50-32F649CDB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CBC77C1-9746-221D-126E-FC3DB0FD3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B6BB6EA-D46F-C22F-3E8E-8B4645FF3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2D39260-58EF-BFB1-1E2D-1AC223DD8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19ADFFF-F790-149D-7094-AEAAE1E31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은혜의 소낙비 지금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A590358-9518-6A9F-3A30-665906449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0662795-8CCD-C276-8F3C-B9FF90C05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DF413189-9CFC-8A78-7765-98264EA3F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73018EC-E452-BBF7-C948-40141FA3D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649A211-CFEF-2474-6B6B-78EB02D39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5D076FF-D2C6-A92F-4AFD-5E3FE6619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show'rs of grace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A1E5A83-A3FB-967D-AAB0-C6A7BC09A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DD2FD20-D45B-1ABF-864A-C3A2C95FA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5B8E598-40F5-6C70-A8B1-5D19BD717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375BC5F-F0F8-DEA5-32D0-0C60AB85B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F1CB226-5F1B-257D-EA48-1767AFDA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은혜의 소낙비 지금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AA25600-BA31-E2A9-B201-3BEF432DA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08DC76F-1B7C-584F-FCB5-AD15E6F9C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021380E2-8105-B288-F7EC-62F1B2D5F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F1E7FDF-8C8C-CB01-BB25-F786A1C8B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46A1F05-516A-654D-32DD-017BC727C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637DDE8-34C9-1951-CC2B-78C2BC7B4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show'rs of grace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527BA2D-F31C-A619-F4F2-B141EF83D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1843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9910A8A-9E7B-DB50-BBBD-8F0F36DEE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1844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B34A9CA-DCA3-6DCD-64A7-31926DF4B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1844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1A81DEF-DE03-E673-14A5-97B8DCE0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1844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295FA4B-C1CC-8A6C-BA5C-746330014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은혜의 소낙비 지금</a:t>
            </a:r>
          </a:p>
        </p:txBody>
      </p:sp>
      <p:sp>
        <p:nvSpPr>
          <p:cNvPr id="1844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BE82D51-C02D-AB87-E073-0CA5291F0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1844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4602BA7-97E3-71A2-81DC-25014BD81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6F1F58DC-F96B-6CF8-D3E9-354D3ADD5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EE928EB-D0FD-DC79-DC88-6249A568E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9F4F040-46FD-678C-C6B9-5B216865A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C6463EB-E01A-FFF4-4EA0-72578DE5D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show'rs of grace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2E96535-345A-5DAE-1321-83AEEA660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1946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D77592B-5A0D-58C1-4698-CA3919EF4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1946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AC47C4D-5308-FCD2-010B-53EAF4ABC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1946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1F1AAA2-759F-1D66-AF0F-A9E541E7D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1946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8305FE3-3458-6B00-E658-5682C247E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은혜의 소낙비 지금</a:t>
            </a:r>
          </a:p>
        </p:txBody>
      </p:sp>
      <p:sp>
        <p:nvSpPr>
          <p:cNvPr id="1946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2889D53-B8A7-2C20-F365-523D993E8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1946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CB0A54E-40BA-5517-C43F-3E8B3D2A5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7FC4F824-6A37-5CFA-3061-0BE0D8315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D77E090-7683-5E74-84FA-7C805A596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2A11F9D-71B0-8602-1232-31B0B8F09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E70186F-28AA-4B3B-E9A9-192C7CCC5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show'rs of grace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7E936D6-A67A-9165-3DEF-014E75224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2048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832C5E5-DF3A-2292-A728-F6C68A3A6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2048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0393FFF-DB53-F901-CFD6-740FD4112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2048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0FB66FF-5BAD-F43C-CDB1-35D2F4CE9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2049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C4EAF14-A5C0-F571-ADEA-7CFB5BF20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은혜의 소낙비 지금</a:t>
            </a:r>
          </a:p>
        </p:txBody>
      </p:sp>
      <p:sp>
        <p:nvSpPr>
          <p:cNvPr id="2049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48B6A43-9215-8450-953F-0C2C8BEB7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2049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2F1893F-B621-DCA6-9D60-FAFB581C1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8BF052D-E46F-25E6-4DF4-EB86C8F68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37716A2-2DC2-216F-9C78-B0F3347B9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soul today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648CC37-E9F4-CEF6-AE1F-FFA92BAEF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4C860D3-A7B6-42D0-5306-EF57C283F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26E516F-3BDB-DDFC-B45D-D2D799C19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5932BED-2DE8-E81A-FF85-8278238AC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4EB25C-D389-E894-92C7-439EF87B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목마른 내 영혼 주가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2D86949-E588-7A17-0C57-8421F0574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C16B7F9-D332-D642-8BB3-14BA99904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400954F-7FCB-544E-B190-8F489C29D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E86ECC1-CD58-49FC-7B37-745121F30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976B7034-E012-23B7-052F-BB50568F4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D6B94BE-DA43-F1C2-F7B3-FBF0F507D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0FE2537-68A1-9742-85C4-8D89A66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A598210-9411-17FC-2060-15F28374E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show'rs of grace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BF78A57-7BCC-B40D-F975-F2877B1F9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2151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2ADE286-5B8E-34A5-86AA-7C436112E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2151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D2E42A-BE61-A086-01D9-F3CCD4C4C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2151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36F0107-25BD-C62A-C586-C08D832DF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2151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17435D2-4C77-E163-8F93-50D295F2F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은혜의 소낙비 지금</a:t>
            </a:r>
          </a:p>
        </p:txBody>
      </p:sp>
      <p:sp>
        <p:nvSpPr>
          <p:cNvPr id="2151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BCDB407-319E-E978-2341-3256D886C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2151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5C2A4EC-EAFD-E99B-BA6F-8D1578FFB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D5392379-64F8-BC15-8F1C-5E44FB7D5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B363BCD-66A9-9109-7A46-A5B4967BD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B571118-A410-9D2E-392E-231AE7567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1D7CDE7-BC01-0163-3A09-922336CFD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 show'rs of grace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253D2ED-DBB8-3D90-0071-5A2FCBD18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2253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9DA8B94-F62A-A1C8-037C-508D74C94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2253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625A972-DEA6-DD8C-1DE1-DFFD447C6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2253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F6A489B-D50F-F41D-864E-5523F0060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2253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34F1890-939F-CB48-52B7-F52168E59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은혜의 소낙비 지금</a:t>
            </a:r>
          </a:p>
        </p:txBody>
      </p:sp>
      <p:sp>
        <p:nvSpPr>
          <p:cNvPr id="2253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76C0115-17F5-95E1-66BA-BF4BA5839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2254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26B3874-05F3-546B-1AC3-5AE8D9C73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3B87D271-1281-359D-EC43-4C169B184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F3D2D74-0BDF-0924-3976-9C4CFC73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01822E7-495C-9DF6-D02B-5E75BDB92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9B585A8-0C90-3FF2-17FD-739EE3D9B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2355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C6C8CA1-A29D-1336-036A-7F1DAD0DB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4.It's coming, yes, it's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5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6967E61-3BFB-1940-4A2C-80C176073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2356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B26F4F6-A366-C7A5-DD77-A8BE035E7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2356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EF7D152-E39F-18EB-C808-47038035A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2356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861B2F7-1CB6-B2C6-8329-5D181CBF8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2356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93AC7DD-2FF7-A156-1C9E-AB4D02E8A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차고 넘치는 주의</a:t>
            </a:r>
          </a:p>
        </p:txBody>
      </p:sp>
      <p:sp>
        <p:nvSpPr>
          <p:cNvPr id="2356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1BACA40-48F7-D0CA-490D-3218232EE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10878C11-E4A5-6247-64E9-836945D06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79E95DA-C328-09F4-3EB0-CCE6D6757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3900CD3-3064-3D08-7492-A2BE7E48F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245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C6223B6-F3C5-1C3E-7F39-22AD3124A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245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9E31A13-238D-9AB7-2F08-D3EDE332E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4.It's coming, yes, it's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56DB846-AF4F-1A7B-FD35-2D89A0883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2458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26D7FC5-34E4-A30C-5005-42FD03F4D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2458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A439676-7F25-8E9F-C24C-B3BE652BD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2458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42A5278-0C5E-3316-502F-BB5E7F388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2458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2196957-A87D-EADC-3AA7-80D26575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차고 넘치는 주의</a:t>
            </a:r>
          </a:p>
        </p:txBody>
      </p:sp>
      <p:sp>
        <p:nvSpPr>
          <p:cNvPr id="2458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7796B74-2508-7333-D666-54BA20826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FB7B3605-7981-8659-AF0D-D90CA1C15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742F439-E009-08CB-3BEC-F10C38ED1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E26D37D-27D9-CFC3-5AC7-E8C9D7A33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F74D38E-52FD-ED1F-AED9-1494C490A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256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81D0642-44CB-3B36-B540-00522948E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4.It's coming, yes, it's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17F603A-8165-564B-48A7-8D959E251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2560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0BC1519-9E4C-FF4B-747B-D903260C7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2560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C19512-C263-354F-FE40-1486FFBC8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2561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442DC7C-6443-91F1-AC89-8AC3FB67A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2561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85A5D9F-F584-B171-7A6B-586E6BDEE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차고 넘치는 주의</a:t>
            </a:r>
          </a:p>
        </p:txBody>
      </p:sp>
      <p:sp>
        <p:nvSpPr>
          <p:cNvPr id="2561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77E0CBF-723E-9BA6-254B-D2AFE089E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1">
            <a:extLst>
              <a:ext uri="{FF2B5EF4-FFF2-40B4-BE49-F238E27FC236}">
                <a16:creationId xmlns:a16="http://schemas.microsoft.com/office/drawing/2014/main" id="{38D88074-920B-5783-7226-96A42F7B4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B91E275-62AC-5AD0-196D-3AF8AC943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266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68832C1-6277-A5DD-56D0-6F21B8D5A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266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E1D9B2F-5588-3D9D-F385-CB9986EC8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266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50A1EB9-6081-99B9-8487-C3164A969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4.It's coming, yes, it's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663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E198A76-9A91-9FB3-A605-498427F49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2663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0E03CAF-8D04-E098-0928-0F8E6A593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2663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D7AC3CE-9F6A-6F21-FFFD-03EB7ECB9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2663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F97BE1B-D2FE-4FDD-8B2F-85D9C300C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2663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8B86889-5159-4394-3DD7-595686EE5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차고 넘치는 주의</a:t>
            </a:r>
          </a:p>
        </p:txBody>
      </p:sp>
      <p:sp>
        <p:nvSpPr>
          <p:cNvPr id="2663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A5956FE-163C-3FCB-4BAE-76C6D6A29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그림 1">
            <a:extLst>
              <a:ext uri="{FF2B5EF4-FFF2-40B4-BE49-F238E27FC236}">
                <a16:creationId xmlns:a16="http://schemas.microsoft.com/office/drawing/2014/main" id="{BA8F4246-E5AE-CF27-C671-F560A4EC8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9656EDD-4746-4FDF-39B5-790009F37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276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4CF1A53-4025-EBB3-D07F-393438BE2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276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4F4B110-A036-D1B9-839C-68B94B7DC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276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7B80F2B-FA56-E202-B723-0D7BB0DC4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2765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0FEF329-6CD6-9085-3024-AF6353486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R.Like a mighty sea,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765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F3BF9AB-7934-DD27-D675-8231CD4A6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2765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AA1BA61-FD8B-E5B5-4760-B567C6AF9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2765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5D30ABB-BCEC-C1F6-687E-9B2AF9601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2765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E7419D6-C495-5055-B99A-A9B410C02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2766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2D172B2-EBD6-3C4E-DEB5-0CB2CB2A1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예수의 사랑 예수의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그림 1">
            <a:extLst>
              <a:ext uri="{FF2B5EF4-FFF2-40B4-BE49-F238E27FC236}">
                <a16:creationId xmlns:a16="http://schemas.microsoft.com/office/drawing/2014/main" id="{CCFEFCD2-C2D9-0B83-AB0B-60902D940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1DB6189-9EDA-0D10-ACEA-5E6637F84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286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D652A7C-BD98-A313-C7A8-C2499301E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286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DDD66D9-7807-0073-2C97-AB71DA055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286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8CF6813-543F-BDAE-11E8-91EA3972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286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1C7FD83-ED0D-2AB4-94C8-6F44AF153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R.Like a mighty sea,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86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AE7D55C-D819-5F66-8C6D-364E8C7D2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286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4387EC0-E74C-E48C-C5A2-FAE36ABC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286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D033CAC-3826-13BD-9040-12F9BC463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286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D975B93-7DF7-DF15-F977-1B72B2897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286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E522AD6-51DD-1C51-587A-94061F72A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예수의 사랑 예수의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그림 1">
            <a:extLst>
              <a:ext uri="{FF2B5EF4-FFF2-40B4-BE49-F238E27FC236}">
                <a16:creationId xmlns:a16="http://schemas.microsoft.com/office/drawing/2014/main" id="{13A10CFA-0CD7-A8AE-D233-A9B0C810C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3BD75C-04C8-F239-41EE-E27FC6ACE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297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2877557-93C5-A1BC-E488-1991C3345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297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D67E526-AD40-5B21-14FF-46D225FBB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297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DBCCA50-CBA8-4C47-76E8-3B8952A45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297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64363FC-10FC-2CAC-3B21-C95F8F76D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R.Like a mighty sea,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97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756D364-3ED8-70AD-78B6-CD79F7E24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297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641A288-DF03-B595-B326-7DFCC9E32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297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BB11DAB-C4FA-5BC4-59E1-A435C255B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297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5EAE720-0EDB-6290-FF8A-E485B52B3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297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1872EF4-B652-73C6-37C7-3377C578E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예수의 사랑 예수의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CA917F76-A829-B32B-2411-4DC9E579A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4116C1-09E2-F2AB-8DDD-5E1B5EBC0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목마른 내 영혼 주가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0FC2A6F-81A4-247C-54FD-3F1DC5C7D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내게 약속한 큰비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5B7F96-1F7C-42DE-1EDC-D1BCEEAAD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829F7A-1B73-7868-5907-8295DD50E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BC4654E-6A80-8B65-C3B1-2714BA914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E9E6899-1284-0292-EDFE-B4AE4E61F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2FA9628-40CE-EF94-A405-8671D9153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soul today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CD63072-9BC9-11B6-2B60-F9B707DCC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659993E-ED61-EAF5-CCC1-81B33DB9E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90DDE9F-AEDD-A7F0-794F-92ABDEB2E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99E5C7B-0AAE-00CA-35B0-820571553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94E34E3-91DD-0A90-7C8F-AD33A2306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목마른 내 영혼 주가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AC1730B-A544-C971-59B3-EC0FDB742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E382BAA-ED57-69AE-7BC7-1D4949219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DA6CE2E-9911-2D81-4D48-1123C2FE1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BA10C60-B8DD-E1EE-B68B-96CD6AE80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FF7B887-0680-B965-C71A-4D282478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0B01CE-24EA-55F6-F4AE-71C999B0A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목마른 내 영혼 주가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CEC171-6F17-23C4-963C-D121F305A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내게 약속한 큰비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47F672-F478-311A-A5BB-53ADAAEBE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D0AA9CE-6311-265E-8E0D-715F131C5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CD56CFE-BFF3-402F-9AC7-A3A8184B3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5F74265-7F55-A2AB-BC27-EE0F36776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982DCB-0506-AF56-3244-EE5077F94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목마른 내 영혼 주가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3022B27-4811-0F2B-5DE9-AEBD3B31F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내게 약속한 큰비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E3CE3FB-8351-27BF-7902-229D0DE61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4B21C5B-DC3B-BA72-E133-0CAB30C89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74C8EF0-6365-5300-D660-6F71CE6F3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65AB6F9-FBE5-8B86-81FC-400491226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F3680D0-7A49-0CEC-AEB8-F00044850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목마른 내 영혼 주가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E8E3E23-ED2A-F51A-548A-EFB698CE5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내게 약속한 큰비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FEE72C-C8A6-75AF-EB3B-99AB003DF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8CCAF41-531A-57A6-5BCF-0D2FF6284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9597676-CDAB-835B-600C-26E853A65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4A428364-B3B9-299A-7E3A-4E1E72740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B46034-9C63-8580-71F1-9C9C9CACD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270ABB-FE5A-3C9D-12BD-4FD26BEF2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내게 약속한 큰비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1D6490-708C-B595-0319-E4CE26ED4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C091EF-E485-5BD4-9FE9-41CC72BA7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9888B84-9E46-F378-AB88-D9FA6684F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7E435E2-9E74-2A95-E47E-A234B634F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5CE4D4-DB88-027A-25B4-D079709D2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8641CE5-DBF0-9B79-2BC5-7D2BA5B6B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내게 약속한 큰비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072B72-00DF-B535-D33C-5B86C0A23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5D7852E-5659-391C-5C75-BAB21CB72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F919DCE-FF8A-3736-8328-1500E056C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6716B42-F390-BA0F-5E85-3C0D6C13D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AD2E68-846D-CA6C-130C-DDBF8F20F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D94A274-296D-9E96-CA3D-B29FB32BD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내게 약속한 큰비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F0288D7-3B9E-C806-B159-5F8B5628C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D750CDA-D303-B4CD-BB5A-F80875CD8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0AB465E-A4C0-3306-F503-97AAFFAA6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629300A-A00A-4D2F-FB63-3A01ACF37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1A3360C-5ED8-1E2D-9E5F-DF67FDA7A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4F0B4A-B8F1-0476-D6D0-DAAE53C2D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내게 약속한 큰비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BB8DBA-927A-8A05-01B7-FBFBCC988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91236D2-4D93-E9DF-3CB6-B18E4EACD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9ED5085-E7F4-E640-69A3-C27355AA7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86DC742-EDA7-15C2-9BDD-7B4FF4835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0D91D3-3570-099F-A24C-B5304ED1D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3227756-0C68-9CDF-B7E5-3DFEAE171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내게 약속한 큰비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1FFC448-FBA1-9E8C-4C6E-9A46F9830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은혜의 소낙비 지금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83A16D-49C5-7AEF-1CDF-38417B9E9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1B9774A-F692-503C-D888-75470F11F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F816657-4213-12B8-D1DC-9EBD55B9A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87EFF3B-FD3E-704C-1F91-B0DB4ED62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EF96C2-602C-7ED6-433A-556F65895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내게 약속한 큰비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E40A47-2F9A-6398-958B-A84FF5BBB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은혜의 소낙비 지금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1D54F1C-DCBB-1B23-3E2C-98EFC955F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67DFEAB-3B5E-60BA-5B81-51FB389A0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39C4CA17-380E-BE27-13C8-3984BBF91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CC5B566-7B8C-9F5A-9A66-847065413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679BDB-2770-E231-DDC4-2C9E128BD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내게 약속한 큰비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FB58B92-C1A1-4CA6-1947-55CE11200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은혜의 소낙비 지금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399CB2-EB82-ED4A-E03C-77D40E1B3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365D63E-1043-409E-A253-DEDEF99CD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3C388F7-5CA2-9971-7AF1-03A51F65B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023C212-F934-3CC2-E9BB-FB452571D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soul today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B9F1C1D-15BA-8FB6-DD11-33D00CE02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F0CF6B8-B71D-63C1-21C9-7138C542A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1D15CE4-F262-AA8C-43B7-096466AF6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587D283-C0D1-E41F-FE7C-F9D424BC2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967A987-0DDE-22D1-4E54-FD2675B1D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목마른 내 영혼 주가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7ABA0EC-C3E5-1063-5FD4-F05B137B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A1EFE11-7C7D-A152-6799-10CA75588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EAAF9C4-0ECA-7877-E998-1A9A96F6A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A824199-1583-5833-20DC-6D99925BD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BB2B972D-CBF3-A75C-DCF1-76108EF09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59EF51-04F5-8CD7-D495-6C9691DB3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1FC545B-BE8B-6EFB-0100-3501DB468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내게 약속한 큰비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BB49228-E03D-8C85-FE9C-989D119BB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은혜의 소낙비 지금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4D3753-0BB2-9F9F-30EC-4E74E6A84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0720E16-341D-23DE-903F-D4E2AB8B8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8348F173-94D0-920D-272E-81BFF6356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D962263-8D46-5FFD-E9CF-90A6FCC38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DD5C2E-F6B4-3738-56A0-31F7F1A19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내게 약속한 큰비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F9D665-4A9E-D014-3295-FFEB557C7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FE11A3-24B5-FE87-7340-D0AAC2532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차고 넘치는 주의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8C1A4E4-0616-B7C1-B322-0AB3C8A32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03609B52-5E0C-2AF5-6431-331F22DBB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E8C9FE-72D1-2CAA-F702-2E680135C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E533BED-CB93-B445-0696-721F484E8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내게 약속한 큰비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BD9C69-EEDD-85C5-373C-831A6605F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ED9600-67A3-562A-E803-A338E82B7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차고 넘치는 주의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878F987-6626-A9EB-837C-FDA3EF7C1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C5F426FA-1DD5-E4E2-16F4-FB08F43D2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A84C06-A329-DFB0-5300-FA1A80FAD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88D5FF-1187-597C-BC9C-41273D47C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내게 약속한 큰비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5F2797-9D4C-88C1-3922-0A6E2F804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09AC7B-60CD-7716-A8C8-407A8A12C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78EE164-0119-C51B-94A1-24A898726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예수의 사랑 예수의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96A20C76-F664-7EBE-714D-CD78FCC01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2BB35F-0FAA-7FCE-C02F-4EE986B96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9FD845-5F41-218F-B3A3-7D55CF65C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내게 약속한 큰비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B13CE1-3D94-DB32-6559-2EA864F83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A8141C-72E5-7F14-835D-00A954FAE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8C303B3-648B-6E08-ADE8-7D6C2F89E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예수의 사랑 예수의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45D210D-395D-956A-3C9C-8D3E1350F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CD71060-CD3B-332F-F113-62D341ACD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soul today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837D70C-E307-C6B0-B334-A0204DBA3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51A2DC-6F2F-9D19-9BB1-7D53F4EB2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E20F88B-BD37-18BC-3532-D8A88A72E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1E27FFC-05EA-74B5-AE86-CC9095131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62ECE67-E8B4-1539-F298-5459225C9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목마른 내 영혼 주가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0CE9E3E-B151-F12D-2072-6C0AF0A9D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E46C416-053C-74B3-73EA-830FDF63D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D4007A1-5928-8FAF-EF02-1A0B35B34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90BB210-A96C-77F5-D801-BADC9F8D2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C2EBC9A-C16C-E806-0FF0-136F199C8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DDFCAE-008F-272A-4622-D482BC471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soul today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03C0322-D310-0375-C945-A8F25C2C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A78D471-B7FA-36FF-EB2A-EDC0E9E19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6CFFBDC-D4BF-36F6-4924-8009BFB54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4A5F013-8FC5-85CB-85FF-FC8951AFE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BFA8F9E-7D95-8A0F-130C-5411CB8CD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목마른 내 영혼 주가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F54A463-2FB5-6C8E-7430-B83AE3784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98FF592-3994-5DED-70EB-C9361ECE8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029C315-A181-F135-3AEF-4C9C89E37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AE21286-0D0D-EC31-FCA7-1F3B504D7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28B83A8-E4F0-C9DC-4F90-F96D02917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4F6900D-9B1E-7EBB-D710-F16BCB8F2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soul today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8A950BF-4D10-A5D4-C724-6946AAC76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see the clouds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B0EB995-843D-032B-A0C0-11017360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3A8C7D1-3D19-C81F-DD26-D567DC67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97DEB8B-8145-A8B4-2EA7-CFF5BC342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A7CA3B9-2685-C22A-709E-201A827B2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목마른 내 영혼 주가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F3F120B-203C-87E2-F9CB-44A5E898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내게 약속한 큰 비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803DD4E-D263-A9B1-2FD9-5168F425D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1A9739F-3216-1B6A-8EA0-C5FF71F74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DCD9EE4-FDBE-2DA5-749F-CBAB1C0D4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1ECAFFE1-41CE-C63E-8C86-F43031C3B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FD5B631-6E10-4FB9-61F9-3D0AF9A35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6AF11CC-41B6-D5FB-807D-F327F315B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see the clouds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54E6D7F-A11E-240C-F8BB-8B1B17D15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AB3C99E-5579-8A5C-CB77-85D6812D8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C016179-54CD-B0CF-A48B-FD65DABE9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842B2AB-33DE-472B-FFE5-FD3CDE02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8400B9F-863B-3961-12BE-12C41C35E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내게 약속한 큰 비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48094C-EB84-9AAF-510C-F928258AF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922F910-DB51-6039-53B5-CD04FB4FE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39BF167-3DAB-E7E2-6B6F-AB4EC4318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29C69541-0478-1E7E-7C61-E5B2D3EED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14F43A0-E931-8175-9686-85004F955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soul today is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004DA7F-9359-8C70-C2B3-8593AA854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see the clouds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81D28FA-686E-FC40-983F-1C5F89E99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 show'rs of grace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08CE319-DB6A-0226-75E6-9D63F4698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4.It's coming, yes, it's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A7D6C92-7AC8-3FDB-6B69-C2703BCC2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R.Like a mighty sea,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45D424F-3358-B3DF-D161-4A7AD50C2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목마른 내 영혼 주가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046CD1C-788F-5E94-DB90-63B8FD39E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내게 약속한 큰 비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C4E77CB-35D4-0902-BC7A-765E884B1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은혜의 소낙비 지금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1004E17-4437-7BB1-119C-E1C1661AC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차고 넘치는 주의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6F49FFA-1035-C07A-8A8E-DFED84D7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사랑 예수의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2184</Words>
  <Application>Microsoft Office PowerPoint</Application>
  <PresentationFormat>On-screen Show (4:3)</PresentationFormat>
  <Paragraphs>360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2024-06-23T13:51:55Z</dcterms:modified>
</cp:coreProperties>
</file>