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08장" id="{5839C309-841A-4731-ACBA-9FDF2DFC08C0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308장" id="{96929B30-7AD0-4486-BDF9-0F4178908B6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5930E0-6916-0377-B6C6-2ACB606C9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DA9238-7DB2-6EBD-741C-D273A1205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2C355F-A903-11CE-1D42-8B69646E0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2D338-DA95-4C6B-89BC-C5D85BFE26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273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55BD9E-A7FB-CB63-7234-18DB0C7EB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673743-DEBB-199B-1E4B-1E91EFF1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96773B-2F7F-0B10-CDF7-F5268472B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3D9D9-762E-4E0B-AE99-99946C5A8A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178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263A14-DBA6-0B71-41C8-31020D744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E3314F-CD68-D186-5177-F56ED2BE2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8A860B-6ED7-A8CE-2221-8057F5FB3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C22C0-571E-466B-A9DB-FB8EA4E8B0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962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121B54-5927-DE37-068F-827B47262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0AA3D7-18B2-DD8A-9510-FFA6ECDEA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BA3A0D-E339-68B1-E22A-1164B4D61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866F4-978A-40E3-A3D7-093BFC0B39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8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FABCFB-81E9-55A4-7B62-5682AF48A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5085F8-9AAE-2BF8-530F-4CA99602B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05154-4A65-EE3D-5252-AB62220B8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5513C-0BEF-4033-93FB-6FA4B3B872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074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C99C9-3CEE-DFCD-F2BF-AB1E5EA90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BA6F8-77DF-797D-1273-3D1FA03D2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C5510-00F5-DADA-1F34-089780148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EB0D6-4A7E-49DD-93B8-003451C865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642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5892F1-B290-84BE-EA37-ECA113A46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7404DD-F238-B7F6-36B0-D462D5F5A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94DAB7-79A7-E6FB-62B9-65C45146B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CFAF6-2AB7-445E-B57B-EFB3241EDD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411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5D9748-CBBB-E2D0-9A26-913B1126C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B73305-5899-4EA3-74B3-AC5A5F23C7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20FBE5-F3F6-846A-0A5B-6EC9C0EC6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A712D-13D2-40E9-9672-A565A03976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620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E3FD23-0C63-82EC-7464-71FD364E6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560398-0EAE-0A95-5BC0-732178E9E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132AF1-6C04-52EF-FC00-D52AED43B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66722-7E0D-4B05-A910-CE6537212B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033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1E1689-0AB0-F76F-BFD7-9E55BA3FE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29DB7-5CD8-53F7-16A9-B64925453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A434B1-39ED-8304-BBBD-7E39D633F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341CB-769E-49A2-A843-1F7FD81C50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71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3A59A-69FA-586A-23EE-A104DEA95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957CD-47B3-CFB4-62D9-732B26A15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D571A-2327-B215-42B3-98B6F2FF0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F4DBC-552C-4241-B7EB-F705A436DF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818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69BD81-7BE3-B7CE-002B-AB29A1F7E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11EA76-3317-DAEC-BF4A-DF180818C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CFDB6E-DA5D-4E63-A98B-C257C8AD6B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ACD6F9-9CDF-6B46-896D-69519A030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45B868-EA28-655F-4C3F-562174EE60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3196499-FAE4-41CF-9BEA-995917A022C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82D0DF4-46EB-EB9C-C2A8-C979573CB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think of the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1C12762-A20E-ADA7-EF9B-F79193B13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wretched sinner like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89559F9-9368-6111-2190-99A7B82D8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Savior Lord, Jesus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1C7ED8F-A744-6C3A-27E4-09F93C4C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평생 살아온 길 뒤를 돌아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D311A8F-EE2D-4165-F8CB-1F9C4BD7C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9E9269A-4A90-8F29-1D11-EBBA504BF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5348097C-A28A-47D5-B0FE-A86DC3264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DA6C496-0581-004B-A0EC-A0C65AE53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752B54-3154-4B9D-31EB-063A9AE6C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think of the life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DB926B-8845-E4EB-7C12-FC5900F6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wretched sinner like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48EC2B-4D63-766E-6F3F-34DDA6BC6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3.Our Savior Lord,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FA4A0C-EC48-091D-C2BA-9BA1D27E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 돌아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BFFE75-2408-3EAC-D4D3-2C96BE72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C20A46-4CA4-76F5-FE35-7675F5647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나의 주님 사랑의 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231C41E-BC7C-6684-A22A-5E3D1A053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784306-9AF6-85E1-CBC5-63B5C7717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think of the life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3FF85C-EBBD-2919-7F8E-79320B513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wretched sinner like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96D323-C01D-FDF5-0CB0-7B6947B0E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3.Our Savior Lord,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AA121C-B86A-CA9B-3E4F-B702E0EA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 돌아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367DAD-10FA-562C-C001-16C070DAE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E25C3B-852B-C75F-5909-FB494A727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나의 주님 사랑의 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4A85AEA-F7B2-9D07-393E-45ED162EF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8B63DA-A0A1-0C90-09C2-74D0AD02C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think of the life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00BA50-A351-7BED-7AAA-0B3D8FB0E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wretched sinner like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786C0A-EC1B-2855-072C-676A65B25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3.Our Savior Lord,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FABA8A-EDF0-6DE1-3099-714D90C9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 돌아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CC8A06-04F6-2869-769E-4F9BCE7D8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8E661E-3968-2E18-1C1C-652638D5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나의 주님 사랑의 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1F606D8B-9433-5274-4E93-C71F9A4A8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52CE96-3D0D-14C4-3832-D65C1310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평생 살아온 길 뒤를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0FD983-C525-3069-3196-30760D2D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B77EA5-CBE0-8F95-1F69-8F11CF1C1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B8651F7-9F33-C5F0-758D-263784E4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307070-D958-F2DA-2BE2-54C6F3D9F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평생 살아온 길 뒤를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EE371B-0541-A990-2186-F41B7DC1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8E57FD-EC4B-3166-083A-97B7F335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C8AD1E5-D716-3DBB-550A-65F3EC9F5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8ACEBA-AD91-DD76-19F4-6AEFD6890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B71A6F-D8CB-7059-6D45-CA1B6595F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나같이 못난 인간 주님께서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8C321C-0B0C-9784-57CC-C51F73468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A23FA45-8DC9-1E58-CE51-9ED5391D8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6A3515-BCA1-858E-C8D6-201825240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52ED33-934B-DAE6-A93D-583722636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나같이 못난 인간 주님께서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433F81-43E2-AC16-0490-48BE0331D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CF27DE2-ACBB-0BB5-6028-62F7D9C0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9E7400-BC45-F393-13A4-ACB02614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36121B-CEA4-6A03-E690-8A12AA59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C2CAFF-0C01-A3E1-6B9F-61CAB7740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나의 주님 사랑의 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BFD7120-3ACE-453A-9657-49598BD4B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E08199-DA6A-FCFE-95F7-304BBC6DD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38B011-EC90-159A-BC30-E950D43C0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3A7FC4-E9D2-EDFE-0D5B-4453BE25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나의 주님 사랑의 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339EF0A-E8BF-6D5F-31AC-5BD339F02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E2695F-8BB9-FE5B-4855-60F5C67E4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think of the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BEE52D-A9E4-DF5B-CA93-8BFCCD440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wretched sinner like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15074A-8043-B2EB-7AEA-CABA76783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Savior Lord, Jesus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7479B3-F618-47BB-A3F3-E421250BD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평생 살아온 길 뒤를 돌아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E5A025-E1E5-C12F-10E1-B0FD49591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1D22DB-EEA3-C927-3629-5090F31D0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E7979FD-77EA-88B0-BE60-A2F41FDC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F1FEC4-8949-AB8D-E789-FE430CDE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think of the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C07C33-0510-CF58-E05D-F65235C39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wretched sinner like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2D3CD7D-FA7C-DB32-6FA7-B057874CA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Savior Lord, Jesus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17C90D-8ACD-9A77-A7B3-641A8C5FD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평생 살아온 길 뒤를 돌아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05D269-755E-3086-1E82-22DC74BCE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A0FD81-E30C-5E28-D4BF-60C09BBC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BE5551C-2D9F-F35F-4FD9-C416AEF74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DC5446-8E3A-F3CE-6728-7A8AB316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think of the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2B9BFB-2587-7AEC-6214-B49924E2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wretched sinner like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E80F0D-B177-3843-6F0C-9B323D303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Savior Lord, Jesus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300FA9-FA1A-ADD4-3CB9-962671F25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평생 살아온 길 뒤를 돌아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B6AD20-5B3E-F5F3-034E-56CC9835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60D059-87E3-BA08-4D22-3114DCAC6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D2C77E9-E9C7-265D-7FC9-065DDD4B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EE1865-2249-E774-2766-75E44F1FF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think of the life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A8CFEB-2410-91DC-2BF6-782022C3E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the wretched sinner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E62761-F476-4B34-15D0-193BCD1FB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Savior Lord, Jesus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8F4B0F-C2CD-68D3-D3FB-958F74903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 돌아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25A12D-1C9F-28D8-1EAD-CD4CD241D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나같이 못난 인간 주님께서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8AA9FD-7026-42A5-1DFF-E94239090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76F9743-D9DD-E4AE-DE78-0EA59AC86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6672F6-05DC-BDA9-289F-3B8B8496D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think of the life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20D9CB-F0B4-047A-0F8C-0F431791A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the wretched sinner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70206A-EEEC-E6C5-F55D-070CE6647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Savior Lord, Jesus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8B00F1-3538-CFA6-2645-06EC5CF35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 돌아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584B61-B082-04AD-BBB6-7917453F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나같이 못난 인간 주님께서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029B7D-700B-9F00-CBED-4A6C7564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166F2DE-AB90-23E6-1D5F-A05D3F432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C3357A-D33F-DE57-1A70-556E053E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think of the life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6428BC-2F9C-AE49-A1F9-3640752BA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the wretched sinner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F78337-5C6A-65C9-8BB5-6C7A6EB58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Savior Lord, Jesus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637639-6D18-59F4-1A8B-94CE35881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 돌아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8BA484-FA1B-B092-3726-F5D9A886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나같이 못난 인간 주님께서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242792-AFA1-FD14-532B-D9DDCDEA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71A605C-CDF1-CA55-7AAC-34CD24755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8C22C4-9EAA-D28A-DD12-B5406739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think of the life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0C41E7-02AF-B125-F5FA-39C23BCE7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the wretched sinner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AFAEEE-5A44-D448-8811-14C131071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Savior Lord, Jesus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EFFCDF-6E27-61DA-3BE3-AA417916B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 돌아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E43612-EA9C-454D-2F67-F01B11B9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나같이 못난 인간 주님께서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F7ED8D-F183-8A80-B369-C5B62B03D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 나의 주님 사랑의 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1EA7B7F-9F08-3A10-FBE7-CEED5B9B8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129AFA-C58C-77EA-B7B4-C6257BB5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think of the life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5DCD06-0DE3-9DB8-879B-AAAD53ACD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wretched sinner like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6C8A54-C61E-6F7F-6BD0-9FCF14126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3.Our Savior Lord,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6CFCD0-4851-D825-C374-D184E234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평생 살아온 길 뒤를 돌아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66D81A-5535-6D72-56E9-F8CEC5AD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나같이 못난 인간 주님께서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F21A5D-16BC-219B-3B0C-B5B238FA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 나의 주님 사랑의 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636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2023-07-09T13:06:34Z</dcterms:modified>
</cp:coreProperties>
</file>