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91364A-F8D4-9B16-E94A-8EC83C695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635020-4614-DED6-1781-75DEED013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836FE6-40FB-B296-D638-945BA76D8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F6EEC-3D34-4397-88F9-B40161E5F0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564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D4F539-2B03-96EC-5F24-682CE2D13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8ACA51-6B1F-372E-7A8A-80E39600E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017989-F582-E813-8262-0E17A6C93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C5DB9-4739-4E11-9D3E-50F9C4EF48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34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F1BFBE-343B-C343-DC09-9936CB317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1C3100-508A-5122-23D6-987BEAFF46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EF338F-52FC-B855-F4CA-DC06F4809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0860E-38CD-41B3-ADCC-9E267127A6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312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EC34CA-DFFE-D416-E62C-B83D62950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5FE4C6-C80D-2C3E-3621-A28ACCF25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F1BDFF-57D3-10CA-A249-C7437A70F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122CA-C042-4CA7-A70D-E12EC36516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516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A4954C-9408-A54F-89B3-72D081607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71BD40-D8FB-572B-33ED-EA5919083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6F58D0-186B-83FA-8938-BFA195571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CEBC3-85A0-4B06-A1E2-EEB983E98A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681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7B9C74-B0ED-11E5-3EB2-1CCB71579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270EB-5931-3EE0-C4FE-2FEBBBDF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FE27B-4E42-58E8-ED46-BED1FB223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8128B-1D7D-4CB8-B43B-6150959BBE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333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92EE9B-87A5-0C97-DC6E-557D2D971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E59A76-81EB-6331-4592-412FD7B26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B4A006-A4D9-641C-A416-D7F261866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943F3-96A2-4420-A106-8A903288F1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525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58AFE9-A407-9F41-4712-D4025673D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C9904B-9040-4049-C703-0A3A3C745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8366FE-55C0-FEF4-79ED-AAA75DB65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967D2-6418-463A-9BC2-AEE9C33830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24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4106DA-C8B0-0BF1-8334-F618B5E67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A7F5F4-394B-95C3-FA8C-22D83CFB0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6FE1AA-F274-DC95-8356-DC166DB60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FDC8E-4C76-4711-8BB8-A2F26C84D7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556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4423D-C4E2-42F4-4DC4-E6C311AB7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532E2-58D5-C452-C121-6780FD9F5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492B5-6F14-68CF-B0A0-1AAFD6491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358E1-68F3-41C4-89A6-64490DB5E4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81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EA41B-7DA7-F438-F46D-CE4F6CB48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63D95-A189-6C2A-A277-1137DA3E7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E0D83-7723-A727-E59B-4DDD1AA68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9C8C5-5E84-439B-A6DE-B7B374D1B3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015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4C0839-E9DB-0616-52DE-FAAF36366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251372-92B1-13B7-0830-6A248CE23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FC4195-1D6E-8AAA-C0AC-8A4079D09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B63004-047D-A0A8-ABD9-3761E6EDF4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3B0C4B-D4B0-E556-F631-867C754495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91F1F78-5A9D-40B5-AFD3-0A4F7AAA23E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hlinkClick r:id="rId2" action="ppaction://hlinksldjump"/>
            <a:extLst>
              <a:ext uri="{FF2B5EF4-FFF2-40B4-BE49-F238E27FC236}">
                <a16:creationId xmlns:a16="http://schemas.microsoft.com/office/drawing/2014/main" id="{88CF1FEA-21D3-03B7-BC14-463A13911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2057783-ED11-B2DE-B1EB-FD0929D5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위하여 십자가의 중한 고통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3D1898-5B78-DC14-9B63-F6E62173D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예수 안에 있는 우리 한량없이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0E2FF4-7241-157E-BA66-EE08A183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이 세상의 모진 풍파 쉬지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7ADC9C9-6FBD-6D46-3C0B-1797BD816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6651BE-57BD-A43C-3492-A54F456EC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life flows rich in love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31B931-35E3-1320-B8A1-57B42E024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live in Christ are blest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9F6F25-5ACC-5DFB-4BCD-6DD44408E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storms of earth may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05B26C-C37D-9222-0F8F-E4D950086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위하여 십자가의 중한 고통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E3ACD2-FD20-927B-0B61-E191B0B4F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안에 있는 우리 한량없이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AFE72F-98F2-0717-13AA-FFD73FB6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세상의 모진풍파 쉬지 않고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768F594-F5BD-0192-6991-90CB197B4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E5435E-841D-E032-A910-64D106C88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 flows rich in love and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1FBBA3-60DF-4DC8-99B6-010455DC3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 live in Christ are blest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D006F0-EDE6-C524-1C01-B9B0E7936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storms of earth may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30FD61-AEC2-21A5-5A39-04CA735B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위하여 십자가의 중한 고통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6C8B07-E82F-AEC8-B5AA-A4E4FAED7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안에 있는 우리 한량없이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6BEFD4-2D5C-C8C7-EEEC-F8C782A2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세상의 모진풍파 쉬지 않고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625B95F-9B01-E1E6-075D-6B067C2A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3B59E9-31B0-E1D6-9A7A-6D89A8B51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 flows rich in love and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4F367F-D03E-2FBA-F8E2-B768D41E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 live in Christ are blest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6BF3D4-958A-225B-6FB7-C6EE6AEC6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storms of earth may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49D8C3-10E1-7C0C-E2DB-DA652C9E0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위하여 십자가의 중한 고통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03D144-C844-E5FE-4DB1-94834906A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안에 있는 우리 한량없이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7B86EC-C534-E430-71A5-300DC832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세상의 모진풍파 쉬지 않고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A4F87DF-127F-3054-60F5-FB60AE97A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64A3D4-E7AE-8362-6569-A9E9CF9E4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 flows rich in love and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3A9085-6026-004A-1C42-590D828A6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 live in Christ are blest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0E5943-733B-C0DD-B4C5-1E64CE77A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storms of earth may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6E738A-CB0F-ED17-74AF-F7631E5D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위하여 십자가의 중한 고통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37460E-91DA-AECD-BF4C-C4EF01A69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안에 있는 우리 한량없이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047332-96BA-8583-5AA8-B1F427D89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세상의 모진풍파 쉬지 않고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EB3EC7E-18AA-53B7-E673-855BE4503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256F8D-5530-E152-21BF-3C62BA1E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 flows rich in love and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00A101-12F5-4671-F914-38056069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 live in Christ are blest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4EA785-4757-D358-EE81-AB6F76B6F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storms of earth may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B9BDEF-32CD-637D-00EB-23814B0FF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위하여 십자가의 중한 고통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62D244-B30A-25C5-10D8-1221E5A91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안에 있는 우리 한량없이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725B40-D6AB-B645-F919-005658715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세상의 모진풍파 쉬지 않고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A8019E0-E21F-D188-793C-EDA51A979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B6D212-6D91-08D1-8F4C-48B52447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 flows rich in love and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43F6D1-E63B-B8D1-A957-D2317331B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live in Christ are blest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0DE7DA-5DFA-00CC-7FBA-B909C766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storms of earth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6DB90C-51D9-37A1-496A-6E5F896DD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위하여 십자가의 중한 고통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F220B1-0E0B-BB01-21F4-CA27CBABB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안에 있는 우리 한량없이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0612BA-D3EF-BABE-11C8-8CA9E4A0A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세상의 모진풍파 쉬지 않고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AA23315-AB76-5581-EB56-9AB57384E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7BC4B1-379D-4512-238C-0C1CF7211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 flows rich in love and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D6B601-F2F9-F98F-3C4B-4C6171DEC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live in Christ are blest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B7C7B7-0B1F-FF2A-B8FB-744E0F52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storms of earth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0A600C-91C2-72B6-EEC3-86CE32EA5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위하여 십자가의 중한 고통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FD3767-AE59-AE49-BFA8-589B7A12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안에 있는 우리 한량없이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BA8C2E-60CA-7715-8F7A-850CD75DD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세상의 모진풍파 쉬지 않고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6E7A635-E631-9F46-73E8-1DF35912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F25D66-A817-DBB4-D15F-FA63EBD02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 flows rich in love and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C291E7-2E8F-FD78-4865-A7EDB27A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live in Christ are blest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63C30A-DF1B-8D24-536D-CBEFF026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storms of earth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DD824F-831F-0204-3384-F13ED481A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위하여 십자가의 중한 고통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2AC73C-6ABD-199E-72AD-FD86A3399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안에 있는 우리 한량없이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FBD6EC-EF10-0EAC-3320-6E454EC4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세상의 모진풍파 쉬지 않고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B5014F8-1A17-EB0C-76A0-7B9F466A7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1752C6-8A79-CC58-449E-5D1198EB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life flows rich in love and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CC30AD-ED08-AF45-B665-2342237C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live in Christ are blest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0FDE75-726D-93B4-8FBF-237BDE334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storms of earth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06C9E5-1E10-5FB9-BB43-42DD77D97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위하여 십자가의 중한 고통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9C5CCF-3506-7B6C-C4FB-C35DA969B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안에 있는 우리 한량없이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7AABC0-6A88-E21D-34CF-08B6DA8A4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세상의 모진풍파 쉬지 않고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574F1E1-751C-FFF4-65D6-FDAF33CF9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D18C82-1D8B-CCC1-3397-511C0029C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위하여 십자가의 중한 고통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9839ED-90E9-5585-B71A-631BFEDE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예수 안에 있는 우리 한량없이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B5F64F-B863-0262-E3E9-3E0854611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이 세상의 모진 풍파 쉬지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6A310C7-F9D3-D3EC-415F-67568766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A0CEE4-D689-834F-CD02-F0DD31C18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날 위하여 십자가의 중한 고통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69E622-D1AD-145A-B692-4BF56103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안에 있는 우리 한량없이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8A16FA-5F2C-CB37-5888-7B87C75D1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이 세상의 모진 풍파 쉬지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B56A542-D529-2D4A-1CD1-528B7B4F6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1F46DC-C71B-B7A7-6F01-46667D38E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날 위하여 십자가의 중한 고통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AE4CD5-405C-09D9-7D19-7350E0090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 안에 있는 우리 한량없이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3E72B1-338D-D174-3A31-1BEE4DF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3.</a:t>
            </a:r>
            <a:r>
              <a:rPr lang="ko-KR" altLang="en-US" sz="1100">
                <a:solidFill>
                  <a:srgbClr val="000000"/>
                </a:solidFill>
              </a:rPr>
              <a:t>이 세상의 모진 풍파 쉬지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1A52CCC-79F5-7F29-4F8F-81E19EDFD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433974-16AB-5E31-9A32-2DD2EA404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날 위하여 십자가의 중한 고통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974B46-4022-E4D0-4F05-56FCFAA17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예수 안에 있는 우리 한량없이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6AD9DC-B0DF-425C-5143-63DD10861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세상의 모진 풍파 쉬지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AB4EAE8-9F1F-5F11-83FD-64305E7A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3D4060-7DCB-CA3C-50B7-28EA26ED1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날 위하여 십자가의 중한 고통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3912AF-A561-4ECA-F6DD-5AE676D0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000000"/>
                </a:solidFill>
              </a:rPr>
              <a:t>2.</a:t>
            </a:r>
            <a:r>
              <a:rPr lang="ko-KR" altLang="en-US" sz="1100">
                <a:solidFill>
                  <a:srgbClr val="000000"/>
                </a:solidFill>
              </a:rPr>
              <a:t>예수 안에 있는 우리 한량없이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54CA7E-8AA1-D700-1266-26C8060E2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세상의 모진 풍파 쉬지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B32E88D-711B-1627-949D-4FE5816EA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life flows rich in love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823141A-4FC1-338C-EF70-49B49759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live in Christ are blest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1DBFD08-0BB7-429F-D665-B73EBFFD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storms of earth may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C8EB3A35-2645-4DE9-C839-F231A9765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위하여 십자가의 중한 고통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202DB6B-A629-0308-A9B0-46BE63D20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안에 있는 우리 한량없이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31B70B3-9ABF-8E04-E449-3EEF0841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세상의 모진풍파 쉬지 않고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B77DC6DA-5C22-FF77-6FA3-13BEC1903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EC2714E-3DB3-67C0-DECB-3561B6DDC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F889CD-FB02-6FB1-BA1C-315A4AB0D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life flows rich in love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20114C-0C18-494C-17C8-6034D4016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live in Christ are blest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A2E80E-33A4-D297-90E1-80B98F595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storms of earth may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64E0FF-7BA1-B004-B043-A21D0E395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위하여 십자가의 중한 고통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6762A9-5E97-3437-AB95-E27D6E54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안에 있는 우리 한량없이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AA6347-56D0-C154-C76B-16A45FC66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세상의 모진풍파 쉬지 않고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3B5A64F-2F8B-33E3-3E8E-D03AACED9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356B80-DD57-23A8-03DA-B32724B2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life flows rich in love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504368-5D00-D5A5-1677-6FF26A4A9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live in Christ are blest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7A77D6-9FC5-D0B0-2E8F-29C9C0B7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storms of earth may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EBCC1E-D883-7AD9-2C11-9231960A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위하여 십자가의 중한 고통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BB6C90-7A31-8A46-2CEA-AF059A2C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 안에 있는 우리 한량없이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8213BE-0D16-02A2-5E8D-C08C64E42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세상의 모진풍파 쉬지 않고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666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2023-04-02T14:21:08Z</dcterms:modified>
</cp:coreProperties>
</file>