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61" r:id="rId7"/>
    <p:sldId id="280" r:id="rId8"/>
    <p:sldId id="281" r:id="rId9"/>
    <p:sldId id="262" r:id="rId10"/>
    <p:sldId id="263" r:id="rId11"/>
    <p:sldId id="282" r:id="rId12"/>
    <p:sldId id="283" r:id="rId13"/>
    <p:sldId id="264" r:id="rId14"/>
    <p:sldId id="265" r:id="rId15"/>
    <p:sldId id="284" r:id="rId16"/>
    <p:sldId id="285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7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94장" id="{71F4F666-3B7B-4785-8597-46F6D76F6A88}">
          <p14:sldIdLst>
            <p14:sldId id="275"/>
            <p14:sldId id="276"/>
            <p14:sldId id="277"/>
            <p14:sldId id="278"/>
            <p14:sldId id="279"/>
            <p14:sldId id="261"/>
            <p14:sldId id="280"/>
            <p14:sldId id="281"/>
            <p14:sldId id="262"/>
            <p14:sldId id="263"/>
            <p14:sldId id="282"/>
            <p14:sldId id="283"/>
            <p14:sldId id="264"/>
            <p14:sldId id="265"/>
            <p14:sldId id="284"/>
            <p14:sldId id="285"/>
          </p14:sldIdLst>
        </p14:section>
        <p14:section name="새찬송가 294장" id="{B09A4E24-487F-4757-8ED9-1E640240E73F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AC9A6-9A3D-F1A0-B358-59A11B1B7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156829-F3EC-F8B3-2C5A-8F464A4D5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9F9418-D0CD-1B30-5B21-FCB328BB8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0002E-3B95-4783-981E-2586B54178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18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BB2183-BAB8-39B4-B1EA-C1D928E43F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13ACB9-9DE3-E096-7C3D-A2E96E3B0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C72144-843D-14A9-854A-08A152CFC9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7A635-F13C-49F1-97AD-35350CA851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145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DE4E3E-14E7-08DC-3D41-67C9108F6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1D1B87-C9B6-4348-6FF2-4F4C831AD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C5DAE-F1CF-7E3A-F89F-0A3EB5B71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94698-33A1-4A9A-9015-CCD52CADD4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569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C22381-5AC9-489F-9B1B-58BAEE30D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574A86-621E-B321-DAF7-4A706207F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19837E-C745-FE77-2F87-9A7DD9671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484B2-9E50-4098-ADEC-47F5ADA1DB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94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D3DDE5-2643-C94A-B4EB-0342D2597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136C1-ADEF-7FC9-A34A-C1B834062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29AA17-04DF-A82F-D970-2277157D98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DFED7-C225-498A-8522-8FC1B52B9E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506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56BBD-2E4E-7F3E-577D-DACDB6711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0FC2E-7EAD-E4EE-99B5-78029E86F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07932-BDD4-A820-8E21-8EB8755CB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FD6D0-4BC2-412D-BA7B-6E76DE4ECF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836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583932-B033-3403-A4D8-6FB24556C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4D6C82D-0D88-6AE1-2E39-48036541E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23AC55-7629-A865-B2EB-8CF7DFC71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FFA21-EB78-41EC-9C14-A6F655BCCF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012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49A24B-6C91-2C22-882F-003EE6D7F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522D51-40AB-DE15-654D-5FA76E101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FDA5D2-306D-A556-BA72-16C4C756F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26006-F746-4357-B577-6E400F5552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7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FCDDCB-279F-2D52-8861-CF532C848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8637E2-5F11-63AA-995F-FAD2DD425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E91F9F-2E1A-1C84-554A-A025FFBCB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2601B-602E-4A5A-A62D-0CD80BC9A38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24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ACEDE7-CA60-D027-70AB-E59C43734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DB75B-2A17-DEC1-1EF7-6D3BE00EB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EC037-09C3-AF9C-B34D-175608B0B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1CB7F-2009-4109-98F3-1FC0A393C4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57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921EB-4E90-B98A-73F1-C8244C1D3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B4A187-5DB3-AC81-76D5-DFA08F08F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68168-3A17-97C6-1F5D-BFE1CF2AC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FF4B6-5204-465A-8306-9365DD6ADA0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0626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0F6815-E32F-CF05-8705-8E54C9E4E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CC911F-2454-A1C3-66FD-14100629E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84D0F3-FE37-DDEF-1CE3-E57BC00DB3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89C279-42E3-21DA-BA03-B70DB6EEE8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F8C939-DB68-3EDA-BEBA-B76B973E75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7777CC7-1860-4003-A50E-84A89A923F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647625-14DB-7369-9BE8-6AC498A3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gave His only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AE7B9AC-7033-900C-DC34-E0CE68733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8480FF-B01B-B693-5F3A-55AF64472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EBF944-AC2C-A85A-D60F-8A37F5FAB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C54CF4D-FD59-DE86-5FAD-11154E32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9E83F9-5948-A3D4-E3E6-E58D633D5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외아들을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6C1F9F-BE54-BCDA-EAC6-75E49FBED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B591CF-28C4-9D0F-6F29-86345ED3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6EC331-8F5D-8F35-9ED8-04A4AA212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D53C3DB-FCA1-7EA6-4101-95BC84AEF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F85D3569-3A9C-4822-3745-1F4DE04164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C744F66-F66A-617C-0DDB-E86FE0810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73C1BF8-521B-CCA3-EC29-1C9C19386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A57CD7-AEAE-6BC6-D3B5-2CF204FD8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7443BDB-A832-6DAE-C8EB-326F5CB0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save this earth,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E765D9E-6B4F-3F53-691C-A9CCF2C11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F09131A-EE88-96C2-28C6-DBFE6143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51761A-B8B5-E16C-78AF-E15F55512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58DADD-1369-5061-81E0-88CE9109D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F9C779-98B2-9607-B30D-1CFADE318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죄를 사하시려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1A5793E-4DCD-2156-A266-95CAE881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EF9CCD2-697A-7CEE-3772-211C78F61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E1DCBBE-3070-85DF-4937-6D6DF853B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632866A-9C10-0979-B0C0-14B96B66B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12A3F32-8006-BA8B-A1B0-A69F9DA37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6C7520-EFF0-953D-B925-E315B36BD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save this earth,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2EBBC0-B430-EDB9-6DF8-E67659D73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E0AA2F1-C1F5-C625-4DF5-9EB7CEB1E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36622A-471D-70C0-86F2-4E24D5074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5AC9F3-A64C-2052-8885-36EF35BB9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41B954E-A41C-608D-CFA8-2E1BED16B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죄를 사하시려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386581-633E-E361-4415-8F24FD72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D3ED443-EE0B-CD8A-073A-872086E75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FBA2381-54CA-3D1E-0BBE-C1ED2A66C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D204F8-5F86-0444-B906-EE871113B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E8EF0C-D76D-F498-9DB6-C261949B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3D88E3-F360-6A48-BCD7-4FB9C4F6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save this earth,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C87915-D3C9-6139-8857-610D987D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7330953-FFDE-EFEE-29B3-34E70146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21D77C-AEC5-1AEC-9438-7C25F51A3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41B20A-CE9F-FC4C-E9F1-FD38891B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474D695-590B-1E05-D030-98DF1B7BF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죄를 사하시려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2D152AD-6DC0-B81F-0C3B-BC7DB3EF0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7A74577-A88F-6257-DC08-205D2BCC6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0441472A-BBFE-5469-7792-6937E84C5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3E323F3-884A-5FB6-FA21-126B343B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C1D2C3-BC43-B7B1-DDE6-F524DCCF0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BEF877-EDDC-7814-2F19-E6B5A7DF7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83CB928-9204-B309-7211-4A20612DB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4.Be mov'd by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96B4BE0-509F-D8C2-E3C4-54EB95CC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28FEFD-5D2D-A4EA-DA96-438551608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B4D352-31B8-3572-C74D-3C22AE031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DF3807-2829-2F96-1C3E-BC45FEAD3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1ADCCF-677D-2DE1-C669-EE380A95A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사랑에 감사하여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FB3FBDC-99F8-7D59-DDED-41F656F99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DFC8AB8-2CD0-4916-CEB7-ACB201663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59CE2B-6B38-7BD6-1E79-8EEE3DB0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82112F-9694-23F0-5016-3726B0BD4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5B75D2-0ED7-BA21-4674-ADD9C7FC1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F914350-6DA5-61E5-2341-FC9EC45E7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4.Be mov'd by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4BAAE8B-717F-022A-3B1F-2FD7A3AB2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A871B87-D9CB-6926-62A2-88EF7ECEB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499095-3F52-6F80-A32E-BB8144235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81935B6-6C47-C228-8C30-98AEB5E93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9F09091-85E8-F4FD-D1DC-5466C019A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사랑에 감사하여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3C10068-810E-9A89-A878-316DBDBE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D0DEF27-3BF7-BEE3-8C40-393F62717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A2174D8-420F-0DCB-6C7D-F2FF986AB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59D0EE-EC60-2E84-4910-33AFFE8A9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68BED1-6B38-A637-C202-E4771AB6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805DA4C-A0FF-954A-3CAE-7CCF636EE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E6DFC74-C0D3-F987-0C2C-31DB6FA72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R.Yes! God is love;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58AC92-BA6C-D2EE-F202-FE5C0844E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6F27A4-0B73-FAA8-1C1C-6A3BCDEB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6D2DC97-D69D-9752-D3D2-E5FEEB1E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F560EC-AC8F-41BA-96D6-7CED77468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856C882-1363-8551-8018-355F3FF53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하나님은 사랑이라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FD134B54-9B36-C74F-AFD0-938942832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0F8C9E9-31EC-9372-427F-A1FD22A3E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34FB6D-C8B8-51A3-E667-6F2AF2F1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59A885-E9B4-FB99-0E93-B0B2C1EF7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0BCEB2-AF29-7237-1462-8AA845922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D397F9E-7DFB-A823-D0E5-92EE6292D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R.Yes! God is love;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B02DDC-6CEF-63DC-4DCB-0083BD411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3CFBF2-E219-AFE2-2A60-051E6B0F4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A3C12F-C6CB-AFAA-1B8B-EF6E8E8C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02CCFB4-A13B-79F5-3178-DBF49723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F7CE4D6-C009-B7BA-D218-F23D8CA2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하나님은 사랑이라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4F2E1C2D-F667-5860-BCCB-4D879032B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C388C9-4951-F09A-8E17-79E3E700C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외아들을 주시는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064B529-C7A5-E569-CE22-61403101A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 멀리 떠난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B50D3F-DC2E-23B0-5AAC-74FC8198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 우리 죽을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03663A-C2E2-CC4D-7FEC-0E8C8962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 곧 주께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2421485-34AC-F969-D461-CC5914714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D64805-D2C6-F813-FEE0-B94A09065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외아들을 주시는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647E27F-53CB-05EE-AC62-278C348F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 멀리 떠난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5B6D28-2748-8272-2A33-B61FC6CC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 우리 죽을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26855D-BAF5-B00C-0FFC-2C86E505F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 곧 주께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59A42D5-5F5D-DD89-5AF8-245882B6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B88D4D-5D0B-C349-D665-27674B5B2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 주시는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93CF95-4236-4B5E-B98F-492ECC7E2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하나님을 배반하고 멀리 떠난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B07A50-D2EB-3A8B-81EC-ACDA24D14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 우리 죽을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4F4BC4-5BCB-A676-C644-E32D1C993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 곧 주께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3562121-0151-6C61-9A59-DA23787FC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086CCF-91ED-4236-1F25-62D04C903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gave His only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A3DD5E2-D81E-4866-8269-F36CE398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B0B3226-DB8B-D730-83D0-A10BCCB97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926C68-7CFF-CF27-5EB9-F3D62606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763216F-37A9-9DD7-8BCD-A86B6253C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9957F2-5BF8-67AA-8636-93D1FE5AD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외아들을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3B7AB5-F566-FD52-4BBA-607DE232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A71A327-E114-470F-D675-70008EA59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9FFFB1-2130-D7DB-6120-350D09EF3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4BEC555-4731-18F2-1A4D-9C8CCF12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31DC30B-8304-7CE0-404C-FB0883A70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BDE0E3-AE0E-4AD3-CF40-14E14A3ED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 주시는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6F47030-60D2-C933-444F-2936539F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하나님을 배반하고 멀리 떠난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36B8ED-DCF0-30B9-0C75-964E40D14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 우리 죽을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279BA5-A79B-6D1F-7902-4CCA6C1C1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 곧 주께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93F3CB3-BF4F-96C0-AC9C-7512A7B1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9E3B55-865C-DAC3-9C50-A3C34B22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 주시는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91344B-3B17-1EF1-3480-2E05EFFE5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 멀리 떠난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1DB496-024A-9142-F6E6-20A5A08F3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죄를 사하시려 우리 죽을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ABBA4D-9167-8A5A-715F-D9B88C731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 곧 주께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39F243F-321F-1293-4DC3-37C165197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390795-772B-59F1-978C-4FBAE781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 주시는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555A89-3BFE-34E8-88E9-28E36AE89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 멀리 떠난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11C4A4-F134-7766-27F4-D55592C2C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죄를 사하시려 우리 죽을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924856-4CC0-49F0-E06A-8E749F3C6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 곧 주께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B81472C-41B0-981B-87A5-B09B4B4B8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FAC7E2-8459-7EF9-E3A1-F8D2703C2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 주시는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F9F73A-81BF-66D7-93EB-A73751B3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 멀리 떠난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2B4775-58EF-A7D6-C56E-2F2D6214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 우리 죽을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EEF133-DFFE-663A-9892-7986D7AC9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사랑에 감사하여 곧 주께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53413BE-61CF-0800-DC7F-2AF9CF554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7D1AB2-DBA1-48B0-58F7-4C4C438C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 주시는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05B46B-6135-ECEF-E885-D35765DB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 멀리 떠난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4E0547-09D8-100B-902A-B8B66A174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 우리 죽을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141891-66B4-55BA-5679-25C2599B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사랑에 감사하여 곧 주께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6490C2F-4475-816B-C392-B010FDA65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B2C4A6-F839-5B64-C3F2-1B2434BC4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gave His only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EE87D4-C255-61FC-20FC-71731047A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ABB8C3C-A854-9D7E-CDC1-321D0D28B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0979AE8-0D7C-6482-664B-27E571766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0388A61-259D-561A-F136-442B38F4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2ED1E7-86C2-E065-31ED-87B359539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외아들을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6230B8-1517-DEC5-B802-E005B8FCF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A7E1FD-7C0C-B53C-91E7-CB47DD45D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DF4C82A-CDE7-983F-3152-D90D0E937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E5D4384-1E66-A597-CDB7-BBC426DF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1907178-87CE-3BFB-7A13-71B934C0E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0A9CFD-5DE1-BDD0-0710-B714B672C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1.God gave His only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041F7D-E411-06BB-4086-29D8170A9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843A4D3-62D4-E7EF-5304-8B5F1D525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B697BC-8010-2926-2F48-F4E9DE344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C68E2FF-C9D4-7FD7-9F82-5C91C55F1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ED71DD-5A99-BB5B-AFE1-8A2DDCA5E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외아들을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8DB169C-F1D8-6E7D-45A6-6AEA135D9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74132F-23AE-045A-A9EE-41672C7B3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20D3A9-0477-B9F3-4A5F-B3533DAB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A331C00-7F38-30FC-878C-E4244E13D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0C3755D-1F9E-5E14-2A92-2FBA56471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71DBC6-19EC-C8F0-9332-0AA03209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52161D-4375-F3C4-1A10-7F761C49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we rebel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666396-0044-05F5-B3B0-75037DC2F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21D40D-8DE6-0470-0AC2-5038B55C9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F9B1A38-00B8-6524-C235-D4331F4DE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33C25A8-F18E-3A6D-D290-81F315F13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B75603-C401-2497-D0A7-17721E869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하나님을 배반하고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14CACF-5367-6CF2-6C0E-E57C894FE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E6EB5F-960A-8A7F-4027-23B828674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8492A10-E2CD-74C0-45A1-790F6316A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9B3B8D9-6D26-3AC6-AA09-D47944EA2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BF94A5-774B-A022-2AE8-616099CE8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EDA8EB-39D8-6FFC-0D39-6A8656584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we rebel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52C0B5F-5B89-C6F2-D0D7-90DAA45FE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17CF5F9-9993-A6CF-9086-C104F75C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DB11F50-E058-1FE1-921C-AB31AFCB6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0D5D7C6-DC01-45E8-25DD-AAF79B9A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6E545B-E824-1FB3-FAFC-A19CA2C9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하나님을 배반하고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B222F8-4808-4610-95F3-BEEB5E58E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A9A62B3-48C4-0A29-21DF-E3D4DB623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F3D283F-5F34-55C3-D56A-C27575F4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7732A64-5B77-B856-CA4F-FE908164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4B54C2A-64C8-EE57-0611-E12FCF5F8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4C7089-1A9F-1679-F034-BF27961BE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we rebel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77EC5DE-3565-8633-829E-5C10AFF72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50127E7-C745-D8AF-4EAF-D2B37243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792704D-0A56-196A-671B-E2920440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BD74BAF-CD66-306E-7D86-CCBFFC1D3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0F06A1-36C6-E257-A7D3-7144317B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하나님을 배반하고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FF9C6AB-C68F-2D1A-4F76-A5F6417F9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D60C41-D9F2-8D66-C7EF-84B60719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9DF447-C1BA-F415-BEE1-1C869086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817AB4F-1E43-469E-B697-56F05D6F1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BCCA302-FA1A-5C05-BCE9-829584FA0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C17535-5378-00DE-0DCC-847048661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2.Though we rebel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5D48B9-167E-32CB-AFB2-035CB906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3.To save this earth,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244A33-2EBB-7751-36C8-BB32D1BF3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D5F3D0E-11D5-5C42-6CF4-11CAC98DD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9D3683-0F0E-060B-83C4-7F3C158CC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3AE2B6-F25A-839A-6220-8F42C0C12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하나님을 배반하고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1749A70-AD45-25B7-AAFD-B3B7A72D3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 죄를 사하시려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0F51437-525F-4C9E-0E67-75FD3D7B0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CF922C9-0F10-BE5B-9AF9-D62BCE25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CD3181A7-2237-ECE3-E1E2-A6914B044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1793B5-C720-AA04-BF06-906A4585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1.God gave His only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D7AA90-4044-8EDD-C012-7E5493323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2.Though we rebel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264054-F5CD-6C22-CC87-0427AEF64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3.To save this earth,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5079818-C526-4403-B757-A5E7C11AA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 mov'd by this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AAE370A-2D44-1691-A9C7-7EDC8976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R.Yes! God is love; and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4B153F-675D-C212-223D-8329626EE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하나님은 외아들을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5A34204-F40C-016C-5961-09BDA8E1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하나님을 배반하고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D95381-B531-F8F0-38D9-5A0A51AF2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 죄를 사하시려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02C944-53AE-E594-76CB-E1B343DBE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사랑에 감사하여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633D6FD-27C0-46FE-EA95-8F8E7905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하나님은 사랑이라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1080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2024-08-25T14:19:50Z</dcterms:modified>
</cp:coreProperties>
</file>