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56" r:id="rId18"/>
    <p:sldId id="257" r:id="rId19"/>
    <p:sldId id="258" r:id="rId20"/>
    <p:sldId id="259" r:id="rId21"/>
    <p:sldId id="260" r:id="rId22"/>
    <p:sldId id="261" r:id="rId23"/>
    <p:sldId id="272" r:id="rId24"/>
    <p:sldId id="273" r:id="rId25"/>
    <p:sldId id="262" r:id="rId26"/>
    <p:sldId id="263" r:id="rId27"/>
    <p:sldId id="274" r:id="rId28"/>
    <p:sldId id="275" r:id="rId29"/>
    <p:sldId id="264" r:id="rId30"/>
    <p:sldId id="265" r:id="rId31"/>
    <p:sldId id="266" r:id="rId32"/>
    <p:sldId id="267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86장" id="{AE9E396C-6B21-45E0-AA7E-F44DF8D1E6D4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  <p14:section name="새찬송가 286장" id="{D0123226-DAA1-4915-A68F-BAE4E8676C42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CA5D0-18D5-EC6A-E8F3-B4EEA73D7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CE505-0B9E-5978-7D7A-62AC3AFCFE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20896-DB7B-11BB-6F0E-611847BC4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2195D-A88E-4042-A104-82F231EEE1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0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EF17A1-855A-4E63-0E22-A9802447C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20A9E-3797-42C5-BF42-1CC7B688E7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E234A6-EDD9-9F4D-D66B-59AAD5313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D54EA-52D5-453C-A0C2-59A139100C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555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499D0D-5F9B-5F4A-DA7B-F8C4FE63A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2C2E9A-096D-0D27-8744-1F9413D23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F1F6E5-1182-C5E0-A3D9-BA2DD90D7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565C9-EDCA-4AD1-959E-AA6E65DEACD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486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15B19F-5001-6AC0-1185-A6832E807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1103E2-160C-7A10-6CC9-01B345C44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4533FE-74D8-6779-C88D-C04EA766E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B485B-537D-4CA6-A1BA-911F40D75D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331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D4DA99-52A6-FDFB-1349-DD7E86417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442963-B37A-DDE7-E7CC-4B9D26008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1598E1-C4EA-3EBD-F1FA-D4AE54A53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A3825-6AF5-46ED-8800-88F795FD2F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598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2BE62-5460-D05F-FA39-F9FE96AFA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D507F8-677B-416C-523D-218E3522A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DD77D-4513-D6EA-3C8E-74480614A0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FBD42-92A9-47F9-97F5-F92950C76E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330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98B21E-9636-9502-F12B-368B1ABB0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E102D8-59A3-B942-EA12-8639682C8B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C0AF67-4BFE-BB48-2A69-BD04242BE7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D84F4-4505-417D-B213-85EA8A50487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137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339106-1B79-BC30-83D6-4B5C9ACFA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8687FC-1A73-6BA5-A267-1AF535222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93B396-D0F9-DD60-0785-CCC95E9C7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E42FC-8A49-4B42-BBDD-EEE4371C60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254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B4239E-80C5-D48C-8EB8-8650961FA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238E23-AD00-82C8-BAB7-3F8C1E311A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96468C-755E-017A-F983-4FFCED6AE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8153F-080D-458F-8EB0-88C84E7B96B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13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22F11-F49F-FEE7-FCB1-41E3EB4D2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BACB40-88AD-ECB8-E827-F62F436C14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5A7026-09DB-4A81-56EC-97329B06C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74D4F-E0D0-4449-B59E-F98CB45C23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974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A51430-CE4B-00AA-CC3A-690E3242A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96C96-4E0A-0EED-6175-9CDE571F53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83D68-BCEC-C146-9889-B44259F3D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620F5-63A3-4D37-B722-BE67E172C5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16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377356-BEB9-9A4E-236D-0E6C0AC93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647DB5-20D8-00E6-4D53-7E89AEDA0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59D86B-1884-1BC0-439A-5FFF6D9DDB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2D2031-9850-2C05-662F-A8564956DE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9FCAC4-1282-BFDF-C3AA-DE319D66E4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4E32408-124D-4D9E-8CC6-8E31D3D6728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B4B78E2F-48EE-BBA6-F5A1-6A3359AB4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 into my heart,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DDD715E7-BC27-D9DE-4D92-F494D3C13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 into my heart,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6FC27A60-35F2-0ABE-6FEB-EFA2B5988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into my heart,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498EE8F4-6562-C3AF-672D-31F0D8A41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 into my heart,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855E1BC5-7DF9-1AD5-79F6-6C7F2D1DF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R.Into my heart, into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F9DCDA68-5C8D-9C87-92B8-2873F0ADD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예수님 내 맘에 오사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DE934C5C-0ACC-9F10-664A-EC02E88B4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D708F4D2-B99A-BE23-7C03-2451CED67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D236AB47-16BE-364A-B24E-05201E3B3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49FB3BCA-D521-09EE-D8BE-C87F5470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F4858AA1-D30C-DF80-81B4-BD9C5A6814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FDFBD82-5E41-3602-BC6D-9B48CF17F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67A718-843A-378C-19B4-C7D458556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 into my heart,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99BFEA-DB15-2B7D-0337-988130D49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 into my heart,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23394D-A052-3717-130B-334921F5A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 into my heart,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53B06E4-A525-C6BA-00B5-5BED71F9D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 into my heart,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3CFA690-7388-21DF-73F5-C8D819E69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R.Into my heart, into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8B8A49-3509-0904-34DB-14040FDE6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EB3A06-2A6C-7593-2D26-9EB297DA5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B9EF50-5270-B946-84F1-D37330B5B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예수님 내 맘에 오사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F8A64E4-2930-ABA4-5188-4C185A2AD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3CB7800-EFC8-F021-2231-F838B12D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4288A50F-87F7-E91F-E44D-1D2200108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56B52F-5064-BDB4-6AAC-7AB8C19D6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 into my heart,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470C3E-1CBB-DC48-ACAF-B5CEF0FCE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 into my heart,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6EC862-7304-228D-3837-3801431A9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 into my heart,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BDA8D3-B740-7AE2-3C8B-A0252D24B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 into my heart,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08A98FF-844B-1275-E9B3-2CEC3D5F1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R.Into my heart, into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E6D140-E5EE-11E2-85A3-3D5C7E785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23EDD7-CAC8-4D3C-6334-E48C82088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540433-4BD5-77FE-6AA3-F1D94785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예수님 내 맘에 오사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3A6AFC-3B85-2449-66A3-0FDD5AC98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4AA9A5B-6FA5-FA96-8E9E-71B158288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5AC63118-E38F-2557-2D5B-E16B0FF9D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DF4378-7B5D-87A5-D78F-D83E6C9F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 into my heart,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8A2192-CB55-9273-E55D-38B3E54DF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 into my heart,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08AD2D-373E-91EC-F9DF-EAFE97E33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 into my heart,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53D43B-E380-4F6E-B6F1-8BC6B9A70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 into my heart,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CD5E745-D896-803C-9F4D-F59D080F5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R.Into my heart, into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A131B9-A741-EE0C-B28B-C746EC750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41E66A-E80C-AB8D-7B25-468429790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66EECD-6382-8781-C6F5-7685C577C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예수님 내 맘에 오사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2C27BA-EFCB-2BE5-93B9-965A90EA1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EB4EF76-5B05-1786-E9C0-22559707C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F67B0507-E084-307E-F5D5-AA116E80B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47E525-68F6-2117-67FC-AACDE958E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 into my heart,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4B4534-F61E-AE9A-6B15-3B8063322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 into my heart,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0A0564-D393-EF22-FD35-82FF9B23B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into my heart,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32CBBEB-1B3D-AD4E-1D3A-B64FD4778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4.Come into my heart,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04F5A86-F1AE-C7C9-91A0-13CFF0A1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R.Into my heart, into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4452B4-8566-2B21-5551-7781CC138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D645ED-6C26-CF46-C323-605F9C43C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FA9EE2-402B-CF2B-735C-7E3CC3656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54AD76-D276-4820-8761-B70F91312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예수님 내 맘에 오사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EA88A09-0738-ACB3-680B-80AF0E8EF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FF2EA1A2-88FC-1A26-7383-860892DC2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8B9874-E2CF-3388-0FF7-EC512C31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 into my heart,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B9CD561-074B-0E64-8C18-972B03C52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 into my heart,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DCAB11-F6CB-87A2-7E99-7D85CF40D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into my heart,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EACD28-2A70-9D65-E4C1-685DC1854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4.Come into my heart,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7ED2FA4-1D16-4B3A-2B11-F5873B488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R.Into my heart, into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94C071-092A-A4ED-B9CE-46BB73A7F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433F1E-A901-7148-34ED-7B2717E4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FCDA99-78FF-3076-80AF-278C13493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148F02E-E4B5-02D3-1CA8-D79E53D49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예수님 내 맘에 오사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90E0AF6-5981-2606-2090-9B3FB912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EF5B4C1E-0E86-547E-157E-17183F739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F26A1C-22B9-96FF-7B38-998FC25EB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 into my heart,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4EA9B9-0895-1216-90F2-51F63E4F8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 into my heart,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FEB4E20-99AC-F53A-3CB0-AC7531BE3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into my heart,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244EB02-6D58-CDC7-0E9E-95F79DD9C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 into my heart,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4682A2B-9394-F1DD-D761-5AAE93C02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R.Into my heart, into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E57DA36-D289-9A1D-8D41-F0FB170F1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51E949-AF24-4CEF-896F-2CA64D985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29771B-5197-9722-D741-81E31374C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6BDEAD-AC14-9EF9-69E4-5E0285E9F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8B956F5-972D-EC41-E6B6-9B7208434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A8DD663C-4064-20FC-04D0-55B2FAE73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B786FF2-E16A-F609-FA27-933300103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 into my heart,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22AB07-641D-D0A0-F8B3-F9A44E341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 into my heart,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F344EE-243A-F11C-0975-F42A712D9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into my heart,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6C5944-DBA6-FE8C-7F02-C4F903F77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 into my heart,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15143FD-BE23-26B8-E339-DD56D44EB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R.Into my heart, into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51B287-472B-B6B7-0275-A9BC2C8D8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18AB1D-EEFA-27FF-E49B-545371CFD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3B717C-A1B6-2E03-4B74-F90A08ED9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6785084-6B67-B425-44AA-437C5BC56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8236E06-47FD-F5E8-F5BB-5977F07A7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A485B20-B487-7A38-E361-9278327BB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F3050E-FB00-0470-853C-D9D97F40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E4A245-E1C2-6FFD-7A5E-1F172A61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D69C8B-C45F-24CA-3217-6A213F0C7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52AFD98-B246-387A-17C5-6D67D25D8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143B1EF-DED4-3D06-356F-1D1554C27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DC84A8D-1940-4D49-531D-D7C8EB86A9D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C38E06-05B9-33AE-11F9-B506BDCD9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74FF31-DF4A-D3A7-5F8F-681E4C765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06BE60-C401-934E-FDAC-3BA65C1AB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CB31F4-4F61-A219-A953-C2734862F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1A434D9-0F7C-3340-76AE-3DB914F0F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FF011BC-B14A-B7E6-4BF1-0D5A487EFFF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665E1C-AE07-1A4B-FEC1-72E0ECE50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811530-9818-BCF6-2C46-264748B82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47E45A-14E6-CD5F-029C-E09959639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2CECEB-EF1E-1D09-AB4F-3611C6EB3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D69C907-CE17-6CE6-5541-B961C0513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85C0023-572F-8615-5E18-BFF49B593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692C96-7534-0024-9642-FFD4A70E6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 into my heart,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9B7C0D-7DE3-05D4-5B45-C374BD2A7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 into my heart,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126CB0-9003-9B1E-D3F5-A9345F5DE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into my heart,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97D353-7DCF-8C81-9031-C7C6CAD76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 into my heart,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6E826F5-2A7D-052A-793F-3CC29D30E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R.Into my heart, into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C87C6C-C5A4-C5D4-B50D-E52960DC2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예수님 내 맘에 오사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D3DE4A-B10A-B261-126E-048DF741C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DB0FD6-9DA4-C77C-B07F-F233F9253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FA6FD0-9577-C9AA-D256-12B1409C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9DC841D-07A0-3760-262E-508B6EDD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D3CB8B1-F654-E7BE-5FC0-689E410D39B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0992EE-513C-AD7C-F3F9-DEACDBFC9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AF4041-0468-C8BE-3E6F-2D8B23172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919E4E-5DC0-D996-10DC-8171785F0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7564890-B44C-3AFE-EB99-D2DB1CD70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35B22DA-2220-AA85-5802-EF81CA81D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30CD6C0-7526-01FF-240F-9FDDEBA36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50233F-62FA-E2DB-E368-C228C82DA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1AA37B-4F85-843D-1D1E-0743FAA32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4802C5-3A47-0D67-12B4-68A298FE1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4D1C6C-7E01-F52E-267C-94DE9AD89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808E443-F1C8-BC5A-A43A-3589457E0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93EC1C2-DFFB-4F73-ACDA-7DD622B2B0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EC2FEC-7DED-5AAE-F0A0-D8CADDA2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11188D-2323-B213-89CB-4829B9F58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D69A35-E938-5388-E40B-AC4BD8BEC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64F485-2CFA-A030-95E2-EC8713ECC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29630C9-DC7C-4856-5F77-E1742260B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7">
            <a:extLst>
              <a:ext uri="{FF2B5EF4-FFF2-40B4-BE49-F238E27FC236}">
                <a16:creationId xmlns:a16="http://schemas.microsoft.com/office/drawing/2014/main" id="{E44917E0-CA89-927D-8492-3DF7AB02F0E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BB8143-72A6-10DA-427A-76E30132C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3BF4C9-32A7-D8A9-05F0-1E9561283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AF015F-CE24-7E07-07F0-D84D31091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509144-2771-8FE3-DE20-F81D2A763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0961ED4-C868-375F-202D-E829218A6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7">
            <a:extLst>
              <a:ext uri="{FF2B5EF4-FFF2-40B4-BE49-F238E27FC236}">
                <a16:creationId xmlns:a16="http://schemas.microsoft.com/office/drawing/2014/main" id="{80F03287-B3BC-C7E1-8996-B801157850A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4E95E77-98C8-7B89-8C3D-4E8FD077E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6959A0-59DA-C044-DFC0-734B432B4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4BD739-9923-8971-2421-616662B6C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DBC75B-EC54-02BF-A521-CC797E2A9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5F368C2-C878-3B80-06B4-66B8B099D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319B4E7-2F01-57E6-868D-8A533448F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B20528-04B1-84A1-A501-111A1B958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528268-3A44-6A74-B6B2-E626382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967458-7E15-C697-E236-EB46DBFAA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20F91B-BA56-1360-63AE-095595766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F8B3417-5481-D493-61F9-B69E28157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BE82B07-C405-E48F-843A-C838C1128FC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E7BBFA-6FE7-4005-6AC2-946732732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DECC17-6EB5-4C4C-D764-B749FEEC1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5C806D-FBC6-9689-41A6-3BEA96ABD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73C261-E6C8-3048-B107-5B3853E68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0791DF1-E3EF-AA6A-C5CA-4F936CCEC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7">
            <a:extLst>
              <a:ext uri="{FF2B5EF4-FFF2-40B4-BE49-F238E27FC236}">
                <a16:creationId xmlns:a16="http://schemas.microsoft.com/office/drawing/2014/main" id="{8E47B570-8B23-9A27-2FE8-0257416B1F8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A35F81-07F9-26E2-F298-39A322C21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B34568F-5161-1270-D4A4-691A044E0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9E1EA2-C921-0363-02FE-1BB16C22B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0A4C38-B84B-D092-024A-1ACE04A0D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CA7D53C-DEC4-D26B-5C1A-863C5B334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7">
            <a:extLst>
              <a:ext uri="{FF2B5EF4-FFF2-40B4-BE49-F238E27FC236}">
                <a16:creationId xmlns:a16="http://schemas.microsoft.com/office/drawing/2014/main" id="{8F3F8412-28E7-DFE1-A84E-041AAFF6C96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973613-D26A-D941-36DA-28EE5412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453EDA-11E2-15E1-CA43-2404E6A1D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0A37A9-A68A-CD2C-A15E-137A7B774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C17F16-9265-C977-7FB9-5692D388B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E65FFE3-F4C1-7543-D9B1-3C0CD54CE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96D24844-0256-1A1B-298C-8F08392A8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1D1412-D0FE-BABF-4B18-AB6EC9EF2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95AB49-01D9-A45E-8E21-E1A8ECD5B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4548D3-3A0E-D29B-72BE-2D9F2D0AA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0E72A1-D81D-6A25-8727-C10F94E14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5A8E495-1540-5FE2-57E3-93591ECC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89ED040-8498-0B75-6096-6C18592FF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E0A3D6-6AA6-0AE1-7B52-6467A7C6E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 into my heart,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8FA8C07-E2CD-C1EE-B8F7-0411D343A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 into my heart,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96E24E-E11E-6B31-C906-A017ECD51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into my heart,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588B0F-489E-5210-AAA0-491061890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 into my heart,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227930B-25D5-CB22-699C-9467F362E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R.Into my heart, into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4C1BF4-016A-77F7-1C50-4DBF94AC8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예수님 내 맘에 오사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DEEDDA-BCD5-92C5-E511-4F63A99B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2941FE9-DD3D-6326-D114-F4D2E30ED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51B3B8D-D853-AD7C-CB6B-0B1532268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2A16E69-C1B6-AC9A-206A-FC35A9C00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544D6F05-D8B1-F40D-B83A-63C6BDFD85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9A8BE54-FCE8-6C0C-D2D3-B5D9B2326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E01F93-43E8-D7D1-DC56-81B22F3A7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CF9F2E-EED5-9D28-1226-302481609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8C7217-44A8-5A1A-2ED5-3A8DB5D00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예수님 내 맘에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025B727-09CE-1716-9F6A-ECA7DD542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7">
            <a:extLst>
              <a:ext uri="{FF2B5EF4-FFF2-40B4-BE49-F238E27FC236}">
                <a16:creationId xmlns:a16="http://schemas.microsoft.com/office/drawing/2014/main" id="{AEEE0D9F-F7EE-4A1E-CC5C-63EDB594FB9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8DADB0-E1EA-741E-1920-3A4920D65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773A81-2FF5-21FB-E31D-035B87A0C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0BD58A-6EEA-47C9-FFC0-657F1E9D2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ED65D2-3D1A-C619-073A-69C300354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32F260A-1140-69E5-F7B0-E7569ADF3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9AF9456F-295A-7EE0-BEB1-394625707CB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A4F419-F605-0EE7-81D6-6E2D426A4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2D503E-FBEA-F323-92DE-6497F0862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E23E94-15BE-EDFC-2D68-0BE9E4D74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74EB291-2CA9-B288-DA7C-6D96574D0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내 맘에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6CA1AB9-96C8-A4A2-0D1B-9DEEA8CD4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사랑의 주 사랑의 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9237E16-1408-72C7-4949-81371AAC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F0375D-AEDA-2154-3E26-0242FFCD0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 into my heart,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51BCA5-4580-AB9F-7E17-4343765BF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 into my heart,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33D79E-B9D5-A4E0-9B4C-70A945636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into my heart,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273DA92-7E01-9D79-5C81-B9E6A3689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 into my heart,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E068EB3-141E-A175-CFCA-C9B73E5A9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R.Into my heart, into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32D4FB-609A-577E-35C9-87CD70613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예수님 내 맘에 오사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1C3F39-49FD-AB83-DDD9-D94CDDA82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503373-2950-4DF4-A1B4-B2F31F354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D2D5DA-30D2-5984-3ECC-5AF23EC9A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0D92E2E-3201-83A6-3197-C7BEE5831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4F76FE5-1AA7-AE1A-E080-1E28DE78E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958651-4618-0072-F8A3-998ED5176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 into my heart,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4A9CE3-8E61-F463-6C43-D80913361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2.Come into my heart,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CA7E757-04A2-9F34-D3E9-1CF79CEA8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into my heart,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C86A6A-76A2-71B6-28F4-9121BD12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 into my heart,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6B21DD2-EE35-3480-2459-FDF6A1B21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R.Into my heart, into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498030-828A-E8F2-E7C5-E42748F9F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7D4D16-EEB6-97A7-1EC4-F59BA624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예수님 내 맘에 오사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5A3340-4A9D-972D-0763-08C791B69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6601EC6-E6FB-7EE6-EA59-6D86BBA76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0E71447-0C2A-AC77-80D2-865AECA23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B54BBD5-57AA-8A68-B3BB-46FA8AF2E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B0D7A8-168B-B590-B58B-57559AB9D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 into my heart,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C7E21D-EA90-368E-30AF-1713C3AF6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2.Come into my heart,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50D944-631E-D530-9134-58C9AE17A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into my heart,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C7B94C-DA0B-048D-13ED-F07D33082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 into my heart,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DC77F7D-64D9-49CC-6354-4FF2E9E9A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R.Into my heart, into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6BD92B-191F-8AAB-81C3-60AEC8FB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53F619-D481-358B-FA4B-053F82745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예수님 내 맘에 오사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EC5E3F-3269-FB0F-FF1A-903840BDA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80745E-9D04-E472-5AF4-57722A25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519DE58-7DE9-0125-BD0C-822886EB7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899FB40-7E0C-ED91-168A-87E5F7D33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2B26BF5-2C0C-E2A7-F628-484C2FD00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 into my heart,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1A10EA-DD9E-7BCA-0DE0-D67E7ECF1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2.Come into my heart,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3DD0C1-E0CC-5CC7-AD2A-F4917DC6D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into my heart,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129161-4AD1-7CA6-6DF5-BCC501AD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 into my heart,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1093668-1596-DEAD-8CBA-A3ADFF755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R.Into my heart, into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4884BE-8692-76D7-8282-36D095910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2821B0-9762-1D22-180D-5C5B581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예수님 내 맘에 오사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05BD4E-099F-F7A7-B46C-EC1E59E65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34D2E8-1239-7FED-90BC-48DC11BC7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6FD9A4C-0668-1E2F-D0CE-EF75CABB5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69A1EC3-C1ED-9370-C753-E8E2D5AD7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37D140-26CC-B480-1777-31CE35F73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 into my heart,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E04920-5349-2C23-1527-7BD583142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2.Come into my heart,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E5C26C-4B29-89C0-8218-B11B64114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into my heart,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C7660A-A84E-EE02-EE92-3F2B07B2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 into my heart,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42FAC0B-EF17-4590-F4C5-663A25938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R.Into my heart, into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3D7ABE-5A00-8948-B352-3EDA3BF67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A90963-1FDE-4774-557C-4E0E851BA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예수님 내 맘에 오사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28C253-1EB1-020D-0FF6-6153D7ABA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FC64D35-CDB4-A5A7-70C5-5207AAC5B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D01EE41-FB3E-2705-9F2E-8F7A1695A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D8FEDDE-0AEE-2439-CC54-EEF64E213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835023-C330-190E-67D8-12703E46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 into my heart,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258A5A-D7FA-1E33-CAE2-54AFC0649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 into my heart,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628CC3-8D72-1DB7-C3F5-A3C1FF33B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 into my heart,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47BA3A-8E15-001E-C9EA-613363797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 into my heart,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5C2EB75-8BA8-CDB9-8EFF-C46E1B660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R.Into my heart, into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748676-1CCB-6DE6-F27E-936BD829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F6AA18-6A16-55A1-C405-692519FF6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5C736E-C8E2-6EFC-E113-E72E550BA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예수님 내 맘에 오사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A39C0AB-82FA-0807-F6CA-78D269ED8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내 맘에 오사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6E4D751-F7E7-3288-B76A-E8B436A40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사랑의 주 사랑의 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1584</Words>
  <Application>Microsoft Office PowerPoint</Application>
  <PresentationFormat>On-screen Show (4:3)</PresentationFormat>
  <Paragraphs>240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2023-12-03T15:25:25Z</dcterms:modified>
</cp:coreProperties>
</file>