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73" r:id="rId7"/>
    <p:sldId id="274" r:id="rId8"/>
    <p:sldId id="275" r:id="rId9"/>
    <p:sldId id="276" r:id="rId10"/>
    <p:sldId id="277" r:id="rId11"/>
    <p:sldId id="260" r:id="rId12"/>
    <p:sldId id="261" r:id="rId13"/>
    <p:sldId id="278" r:id="rId14"/>
    <p:sldId id="279" r:id="rId15"/>
    <p:sldId id="262" r:id="rId16"/>
    <p:sldId id="263" r:id="rId17"/>
    <p:sldId id="280" r:id="rId18"/>
    <p:sldId id="28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19BB16-DE8F-BF54-C5AD-E6C23CFAE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3A2A7B-1DA2-0FCB-F07A-376FC0416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EC2205-5365-67F3-15BF-C9730861E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C2A23-E414-4F2B-A58D-144D9A929D4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431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11C36A-B38F-66D2-3EC0-C54520813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BFCAD9-7AEA-8604-3905-3BEDF7B16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376D30-C5DB-A260-89B0-8E37C57D3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48824-9F52-40E8-BA45-12F1439327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31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21A55-23AE-B87A-29F3-6826C529B4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E12705-7EC4-0563-625A-2553FFF8D8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E8EF51-350C-9D7D-5BB7-5FF871368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626A2-0885-4503-9F04-F1E02EA6709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22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65CDA0-CA5A-BE75-481E-E67D035B0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DD9015-D34D-40AC-03C2-7E529A33D8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456778-6F6C-BC43-B53F-5F8A0A91C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25FC3-C9A9-4CDE-8A31-F2405FE15D6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673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22F0DE-FD3F-92CB-71B0-48E6322834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F00A82-03CE-C2B3-1043-E668D62586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D29CC0-71F0-18B2-47CA-D44195430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3D23D-3676-4371-93B5-08A2FE7B5CD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225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41ED77-FB87-9181-AA21-30C5967C3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C5619-51C5-1AEA-A1E0-FE90074C2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461A07-07D4-B0FB-2663-E1156D9A0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35FAF-46BE-4393-A16F-7D567C499F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0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772FCE-D06E-065D-6DCA-C6FEA4B03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BC80D0-DD03-AA3B-1845-70CC3283D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5C7E285-1306-AF72-9014-B8AA3D7AA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F4DC0-471A-4CBE-B161-9FB8864E059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7393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CD765A-D1D7-5A3E-2901-117EB4569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07F11D-7682-86CE-03A9-030A9B029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4DA4CC-BAAD-6E92-5C34-A32F2641F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059FA-C20C-460F-8CD0-68F4272D15E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610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9A1BDF-F6BD-7ECB-4D7C-1A3C4FFEE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EF46BF-8CE2-3186-49C7-B5A2550BC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7D6CA5-A66D-DB64-6CD3-2DCD74895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87493-BF19-49CF-83D8-92E5B31219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404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B2A1B-DDEF-271F-5CD8-55BFEEF11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4ED3D-2EB7-18D0-F3B2-5D5CC6812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E80B8-F6EB-38A2-A835-29D390A0F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43E83-0720-4A37-83AE-19449952CD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980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918146-7C1B-4EC7-D2E0-915408F36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456D44-36C0-2318-776E-0B166F01F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FBA7BF-BC74-44DE-D84F-23167EAED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34053-031B-46A0-B1AC-C9151CAD026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081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598FB8A-246B-EFDA-AE32-8E29729B8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206C3F6-65ED-15AB-454C-41C1ABFA0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203B34-C898-56F0-EAF4-A8720AAF85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4ABBC35-9DDD-757F-4165-C0CC49C9B4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E4BCE1F-6EE6-143A-1390-952AA5578C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714EF0C-7218-4944-A03D-D6F5432D2F1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A61FE2F4-7F2A-8F6D-60E8-6A7E8AD94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0D8580-D720-A33D-B5FD-39A597939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피로 이룬 샘물 참 깊고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553C04-E908-9646-0667-A2CE1A9BA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 세상 이김으로 거룩한 길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28D9448-9A9F-A8D8-5497-2FD2033A1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예수를 깊이 아는 놀라운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5E12D18-C97A-B3CA-EB17-35AA4B076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D0E6E6-4D3E-7AC1-D721-95B3E1E5B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now I see the cleansing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36D416-B6A2-3ABE-040F-1EB85F2F0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rise to walk in heaven own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95E5F8-8B90-C305-039D-F66EE5DA9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3.Amazing grace! 'tis heav'n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3BCA4B1-9E58-EC05-567A-C6E9242A0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cleansing stream I see!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B12002-79EA-68B9-A88C-B0D7C36C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피로 이룬 샘물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BDFB05-43EF-3984-BCE6-4009EE34B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 세상 이김으로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E02A3E-CF81-068F-4B10-506C8FDAD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깊이 아는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AE1F2B-022A-2B80-CFEF-866BAEE1A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주의 보혈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089D6F3-C850-9F18-8CC5-26DD6691A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BFCED2-C7D9-7CC2-01A8-E2057C944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now I see the cleansing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62D11FC-7C3E-54F1-C6A2-F69103555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rise to walk in heaven own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CFCAF2-4A87-D69D-4283-F658C3376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3.Amazing grace! 'tis heav'n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413DB9-94BD-4724-50D8-E8E5D0A4A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cleansing stream I see!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1BA8DA2-4F16-EFFA-3B0C-A347BFB3F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피로 이룬 샘물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331471-6E2B-A8E0-2EE6-E9823EC24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 세상 이김으로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40C0B4-06C7-FAAA-80B1-DE24D34E8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깊이 아는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886F56B-B68D-79BD-0014-AAECAA28E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주의 보혈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D3C8998-B4DA-8181-EC03-3B65D55B5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EB908D-2CAE-D8F7-42C1-A7B38EFA3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now I see the cleansing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AEB5E8-958E-D67B-91FD-15FFF9B72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rise to walk in heaven own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FE470B-40F5-3832-DC73-04A8238E9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3.Amazing grace! 'tis heav'n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BDF5B80-6BE3-A4FA-7AEF-31674DF2A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cleansing stream I see!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C9BC42-1E20-049A-3791-DB10A3FAF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피로 이룬 샘물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233454-F402-3BDE-DBAC-0CB902C0B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 세상 이김으로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32C348-A6BE-76E0-96EF-10822456E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깊이 아는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E53EC5C-9752-97FC-E68A-09AF7769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주의 보혈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134A1A9-CDEC-14EE-D04E-2E47AF542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CC443B-5BE2-433F-A618-69F87B405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now I see the cleansing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FE3620-C8E9-8014-8977-41BDAA6B5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rise to walk in heaven own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448A1ED-30D8-F189-5A85-231BE8CFF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3.Amazing grace! 'tis heav'n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1963415-F128-92DC-1F33-D64EF4C96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cleansing stream I see!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0907FB-D29E-F2EC-A2E1-7423988D9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피로 이룬 샘물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967136-E16E-5580-A343-9D1DD0C77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 세상 이김으로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9011A4-20AD-532D-F97B-2097BC50C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깊이 아는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AE627C6-4BCB-9A68-DE63-A191C46FD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주의 보혈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4C89E79-AC3B-4808-D8CB-992C45D4E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786D79-ECA2-171A-80D9-2661BF075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now I see the cleansing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A4FE4A-DC0C-3EDF-CB35-FC9081B74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rise to walk in heaven own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9C5CAB-526D-811B-382A-FFD65F676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3.Amazing grace! 'tis heav'n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9927D5C-6E08-0A1E-E8EA-6CD1EE584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cleansing stream I see!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05154B-2C74-008B-4325-DEE55D8A8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피로 이룬 샘물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B85F6A-E945-090F-B06E-6F1C393A5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 세상 이김으로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BEA2C16-DA61-D0E2-FA1D-4ACAD7832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깊이 아는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CB8E5D9-5A14-296F-DA75-48143D0A2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주의 보혈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92FEDAC4-3369-AB05-E0D5-73686E22C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C402C2-A99B-CF11-06DB-1D1DF828B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now I see the cleansing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FC3478-5F77-CB0D-7E4F-E9684F13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rise to walk in heaven own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75FD13D-27C9-0AD6-B02F-611559AB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3.Amazing grace! 'tis heav'n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39CC2BE-EDE0-20CF-7A80-2BA07FB20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cleansing stream I see!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624365-FCE4-D1C1-1EBF-BE9C01135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피로 이룬 샘물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A2FB0E-92FD-4D2B-9CE7-2735A8745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 세상 이김으로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A0E90E1-0E70-4943-288A-BEF8719E9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예수를 깊이 아는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A65D0B-4F38-AF6E-A4D6-20A4CA42D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주의 보혈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7CCB13DC-2A10-31B7-4793-46EEDA11F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55FEC8-FC4E-2FA7-453A-3532BF2A9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now I see the cleansing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21EFDB-49BE-E82F-2A17-701AE329B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rise to walk in heaven own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C99A91-8573-F82B-6267-C3CDC6E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3.Amazing grace! 'tis heav'n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292293-5517-857A-864F-BA2544811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cleansing stream I see!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0013E8-A0EA-BDA1-70E5-13061067D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피로 이룬 샘물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9A9EBA3-C503-9365-1079-FB1A4CF4C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 세상 이김으로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337543-4196-4B0E-0E02-E50E16DF7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예수를 깊이 아는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3A70C9A-B720-628A-84D0-9B7865436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주의 보혈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42DB6B9A-707D-4490-C5C5-0C0AF8B71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1F0D59-8AB8-857A-405C-47824A624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now I see the cleansing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452606E-498C-FCED-2201-D8158B41D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rise to walk in heaven own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E81F81-9AD0-28D6-987F-C7D02DC4F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3.Amazing grace! 'tis heav'n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8314AE-0678-8EF5-4A3B-BA0247FD9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R.The cleansing stream I see!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019402F-147F-CE89-3178-C3453016B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피로 이룬 샘물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9BF933-B8B8-DDBF-83D9-DE1E4EF74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 세상 이김으로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DCDEEE-3330-74B0-0580-85206F436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깊이 아는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5A00BEF-89B0-1831-23E4-F95F10A74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찬송하세 주의 보혈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C364FC66-7CD3-DF90-3B66-B6BD49650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C17BA4-2AE6-BE3C-1CE3-341833ED8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now I see the cleansing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A4FA12-3BAE-1B58-99BA-583AFDFAC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rise to walk in heaven own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BC1D8B9-049C-4E99-E988-A2155191D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3.Amazing grace! 'tis heav'n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35483E-6619-9BE7-BA4B-E266667E8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R.The cleansing stream I see!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A7666B-B27B-ACD4-5FE2-8C102DC70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피로 이룬 샘물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D41E99-5CF9-D362-5D3F-96628FDA8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 세상 이김으로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BB10CA-13EC-9E10-0454-03F7521A7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깊이 아는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7167B3-ACBB-B7D4-986C-98C69A601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찬송하세 주의 보혈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7EFE3C6-3848-60E1-00EA-3401BC055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9A4E980-AB9D-09E9-1BB5-FA42E6C25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피로 이룬 샘물 참 깊고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5024E1-FBE6-DEB5-BCB9-EDF4A8A85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 세상 이김으로 거룩한 길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B260BA-4B0E-D977-A9DB-A7A391C25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예수를 깊이 아는 놀라운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8108B37-CD04-100D-F4A9-B23A3877E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134E71D-BBA0-7D00-61DC-D7E802BD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피로 이룬 샘물 참 깊고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34FFD2-35AE-4294-F197-B62F17DCC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 세상 이김으로 거룩한 길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83610D-A974-E63F-A4D1-4A5F6F3F5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예수를 깊이 아는 놀라운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3657DC3-DDE1-A6BD-0833-1904AF8E4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0B7F60-2F54-7718-8C1E-9231F2B97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피로 이룬 샘물 참 깊고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C697B9-1995-71B5-3E27-769B0C897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 세상 이김으로 거룩한 길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A2BDCA-20BE-6C21-30E5-158C917CF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예수를 깊이 아는 놀라운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1A942F5-C182-CB40-EAF6-881C563F6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BBA12CB-594F-35A5-B4C5-895D1D4C2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피로 이룬 샘물 참 깊고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8F6666B-4A25-94CE-7EDC-C5A1FB984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 세상 이김으로 거룩한 길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B08DB2-68B6-5093-C4A6-F6357A2A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예수를 깊이 아는 놀라운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2BEA8A8-2BE6-CB52-26B6-BBF125063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9FFFAE-FACC-29D6-1223-0DFEED6F4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피로 이룬 샘물 참 깊고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B4D269-9C7B-071C-55FC-7447F20B8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 세상 이김으로 거룩한 길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CE2142-2A85-6154-1D40-3F9FEB8D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예수를 깊이 아는 놀라운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9A6463A7-52A7-A6D6-17DD-F2685DC42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now I see the cleansing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CFDD5513-9F0F-6401-5251-635F64AD3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rise to walk in heaven own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A76C5AED-CAEE-3E3C-2D2C-C09A728F8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3.Amazing grace! 'tis heav'n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A422143E-FBE1-ADF6-A350-6BA58B99E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cleansing stream I see!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58E6EE76-0926-B0CE-A1F2-54A2D7D3C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피로 이룬 샘물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E6E6854E-1F35-01DE-5569-72E6605D0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 세상 이김으로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7F106AA2-6260-BA8D-66F2-44867DD3F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깊이 아는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9676B696-0F56-97A3-C2D9-9B6C029FD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주의 보혈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01FAEF03-7473-FDE8-DE10-C0E4E0DBC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0001B2B-D1F9-A477-BD0B-BFB29025D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68205F-19C6-1784-3F20-5694D2813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now I see the cleansing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E32CF3-9558-E710-3C2D-987D34488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rise to walk in heaven own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2B205E-2CE3-EA39-BFC8-A6D87BBAE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3.Amazing grace! 'tis heav'n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94EE26D-6186-2C48-CC58-26730FE83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cleansing stream I see!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2065AA-0086-5025-967F-A2A79AB2B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피로 이룬 샘물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565897E-AD70-F792-114F-31829622A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 세상 이김으로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51460B-479A-2041-E239-D7CFBD94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깊이 아는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65203C-A683-952B-4F0D-8B7BEEBA7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주의 보혈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929B303-924A-E2AC-7241-4C72C15BC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6DD1412-A96C-177B-6DDE-D464B2563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now I see the cleansing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297407-C179-78AA-F030-7C59DE5C1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rise to walk in heaven own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F5F70E-8DD9-058F-72C3-F431B162B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3.Amazing grace! 'tis heav'n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D79F42B-A2D0-25E1-DE5C-943DC85E5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R.The cleansing stream I see!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35E8D6-0F73-9741-C18F-F25BBA25B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피로 이룬 샘물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138805-218A-F051-19F5-E9EA15EC1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 세상 이김으로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E8FC8E-6760-BFC4-197B-B979F7FC0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예수를 깊이 아는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8000C3-D625-811A-7655-CB27199A2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주의 보혈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780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2023-03-26T14:00:22Z</dcterms:modified>
</cp:coreProperties>
</file>