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56" r:id="rId22"/>
    <p:sldId id="257" r:id="rId23"/>
    <p:sldId id="258" r:id="rId24"/>
    <p:sldId id="259" r:id="rId25"/>
    <p:sldId id="260" r:id="rId26"/>
    <p:sldId id="261" r:id="rId27"/>
    <p:sldId id="272" r:id="rId28"/>
    <p:sldId id="273" r:id="rId29"/>
    <p:sldId id="262" r:id="rId30"/>
    <p:sldId id="263" r:id="rId31"/>
    <p:sldId id="274" r:id="rId32"/>
    <p:sldId id="275" r:id="rId33"/>
    <p:sldId id="264" r:id="rId34"/>
    <p:sldId id="265" r:id="rId35"/>
    <p:sldId id="276" r:id="rId36"/>
    <p:sldId id="277" r:id="rId37"/>
    <p:sldId id="266" r:id="rId38"/>
    <p:sldId id="267" r:id="rId39"/>
    <p:sldId id="278" r:id="rId40"/>
    <p:sldId id="279" r:id="rId4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64장" id="{CA60ACB5-6380-4E8E-9670-E935C9C3C5AC}">
          <p14:sldIdLst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새찬송가 264장" id="{6746ECC3-B6BB-4A15-A197-526105C8ECBA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  <p14:sldId id="266"/>
            <p14:sldId id="26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48083D-9189-8665-2951-D30D64378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AC9A3F-3886-F0E7-4914-4744C1AF1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23E0AB-3E09-78B4-9E38-161276914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0C5A2-0CAB-48F2-8C82-074F14EDAAA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482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25BB47-5A80-5C1A-E1FC-FCF0603D61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21FCC-4654-1EBA-2EA3-CA514513F5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9CDD8E-16DF-B3FD-67F3-613A857D7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CE348-5E4F-4FCF-A29D-F8DD276685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788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EAD4B6-BF8B-5E5C-9D5F-9D8E08B6D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3D27E0-7B98-1EFB-49A6-91885F0A4F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8335B7-622B-08AF-62B2-21876374D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C82F3-C862-4728-8484-6246AB9A22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049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375E0B-5D28-EA13-E92E-73A805334B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1681E2-3ABA-D2F4-FF3F-DE53BC2B4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E1D274-B151-956D-4432-8CC34D039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59D18-14A2-49D8-87CB-913603461B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103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01956D-88BB-485D-A2F8-618382043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13D1BF-5FEF-E268-059C-AE04583AD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0CF7E6-E2E2-EDFB-4BAC-F0280B6F2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1BA3B-7928-46DC-9AFD-9C74C44603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362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2CC393-AAD3-9C9A-B787-BCBFC5EC1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98F386-A1A9-4302-048A-B574731AF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E5546-ADDB-69F2-2BC4-16415CC202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7E4E9-2053-472A-81B1-00EE85A5839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392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495096-7AC1-4CA7-6ABE-C9C2EF454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E3D86B-77A7-C2D7-19AA-241E71C2A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16BDC9-A355-14CF-C07C-9C29CBE58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6A59E-8941-425C-8CD5-7F270BEA82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823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2F699B-1D96-E740-DDD7-D0DEADDCAA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44B81D9-69C4-A4B0-9CBD-870B0B9F2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E789A0-007A-7BC2-0928-40D988AC5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38C7A-9BAE-426F-AB32-D3CCEF0AB24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12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695B09-C16A-47C8-3D88-54C713E8B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BA6E69-54F0-B0D7-773C-52BCCD291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3E67F4-108E-6E50-1141-2F2AA67B1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C9F14-44E2-4DEA-946C-21C632D105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989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99122E-FD0D-F112-E901-A2F919152D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BCE3B-59D8-2560-2109-64822EBCB7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FAD9E-B365-ADC3-E7AF-542EE8850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41C9A-0FBA-4FEC-B6EC-72D3FA8192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559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0C839-46A9-4D08-4916-F007CD416E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B936E0-89DF-742E-FD4D-C3534498D2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365E5-0F11-1264-0683-D4DE7E148A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7C68D-D814-4D5F-8643-B4A7CEA9E5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0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CFFA60-A516-850D-BC38-7ECC95C2C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ED5304-CF4D-6654-6B05-AC1DE216A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40964D-1834-DE7F-7FBE-DA2B4F3FAF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EB2183-86D3-E0BB-79FE-7AC19F660C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F7E978-DE49-330A-5E0C-DF42C520A3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DEE222B9-5ECB-4281-8F8F-126D2F17446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.xml"/><Relationship Id="rId7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21.xml"/><Relationship Id="rId7" Type="http://schemas.openxmlformats.org/officeDocument/2006/relationships/slide" Target="slide3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9.xml"/><Relationship Id="rId4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F39A70-7FBD-5A68-3F78-6EF4EC8FD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I saw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86F52D-FD62-9DA6-273E-42DA94CC0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FA9A5A-9FE6-E74A-2D2A-93151B4BA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6ADF8B-01CE-C289-B96E-F5023C8EA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C53FDC-3A55-0453-9612-CFEC7A10F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2055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AE6D3D5-67E3-A082-3D6A-61AF95A9B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205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90FD70-8812-F3A5-DB2B-372F9DDC1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정결하게 하는 샘이</a:t>
            </a:r>
          </a:p>
        </p:txBody>
      </p:sp>
      <p:sp>
        <p:nvSpPr>
          <p:cNvPr id="205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9F5BAF-7F8F-6234-4A83-B2F29B944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205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070150-232D-0BF5-C6C2-F33764BC0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205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6C8B41-B134-1AA3-2DE1-290895763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206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19BD0BF-5F3E-C086-5E16-01365565E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2061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CF389BBE-2C70-8A8B-448C-0812599B4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  <p:pic>
        <p:nvPicPr>
          <p:cNvPr id="2062" name="그림 1">
            <a:extLst>
              <a:ext uri="{FF2B5EF4-FFF2-40B4-BE49-F238E27FC236}">
                <a16:creationId xmlns:a16="http://schemas.microsoft.com/office/drawing/2014/main" id="{CBBA9A92-B193-6160-3076-8C45720484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793DD86-15FD-6ED7-21F5-552D345E0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D1EA665-F967-956B-826E-6DD8EB9E2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D9536EB-708D-DD62-CA57-0AD7D9864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2C55CF7-1093-AD62-C315-78AE08EAA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God's fire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34C4402-E7EB-38A1-227F-30CF404C7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FC90B2A-6377-FCD7-C7C5-C79DF1F52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1127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F9A8D144-5096-4BC4-A6F1-B9F56A77F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1127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CD4EF3D-F2BA-467D-5FE4-B9E913E72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1127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64DE6E5-3FB8-8A59-2EB6-676164FEB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127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516B442-92E9-9D4D-153D-0D6F63003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마음 제단</a:t>
            </a:r>
          </a:p>
        </p:txBody>
      </p:sp>
      <p:sp>
        <p:nvSpPr>
          <p:cNvPr id="1127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723385E-0B8D-28C7-6128-13C9E205E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1127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6AE814C-2175-7ACF-C859-7B4D0FF25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127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05E54C2-30B3-EB8D-03BD-68561ACAD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F73A4AA-DCA8-C0EB-6FDE-0C10212B2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436A34-2811-FAFF-744A-21D13C4C7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3D1621D-8435-BEDC-51B2-4B0BD85D2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192D874-10CD-2E99-C9B8-BBE396A6F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God's fire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477E6F2-81DB-577D-086D-314E44B4B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0560E65-EECE-B9AA-D4F2-3A9B47793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1229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E6F2C46-CC4B-5715-F110-A837D77AF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1229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01DECB-D3FA-598B-89C6-225E22F69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1229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23E7766-9A55-E2BD-46D6-E7A719F0E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229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AF0B222-B963-EBCF-2CE5-44EB9F117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마음 제단</a:t>
            </a:r>
          </a:p>
        </p:txBody>
      </p:sp>
      <p:sp>
        <p:nvSpPr>
          <p:cNvPr id="1230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F952142-A64E-A4C2-9678-0704916E8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1230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43A9474-2F0E-65EB-E6E0-3BE018F05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230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1498C67F-3E08-0508-B20A-925078952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86389ED2-2B51-C8BD-1CA2-B2E95F47E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2E67E82-7E85-6179-03EA-CB68DC5B4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01570E9-98A7-ABC3-C64E-B87526F3D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A3D27DA-D4C2-1A7E-F848-E0783228A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God's fire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C8B8DE0-6703-48AA-579D-3EBD44D22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EF070C1-BBFA-165F-C791-D8724F41F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1332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E87DD224-C73E-6D48-045B-922B6AD5E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1332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9050DF4-985C-EDAF-362B-50D827F4E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1332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ABED59C-CE6D-4A37-F539-D8435E58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332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86C0CD9-9B30-5F82-B1A9-F513743A8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마음 제단</a:t>
            </a:r>
          </a:p>
        </p:txBody>
      </p:sp>
      <p:sp>
        <p:nvSpPr>
          <p:cNvPr id="1332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19C8299-D05C-54F0-853E-B5EB7DA59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1332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0E0A29E-831F-D3BD-12CF-A6E743729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332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E4EC0E6D-08DC-BACC-F1A3-5EEBC262C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EFD5DD13-92DC-251E-CD77-AE12FC09B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AD6384D-0060-5FFF-FC74-C87B8394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B98FE77-8051-19B3-4586-EDEE289F8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80F3C0B-352E-031A-F508-1569F0584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E4A1A01-C09F-70B2-750E-CCBF6636A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4.Blessed be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598A472-C53F-3359-312C-D2DC5F11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1434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0559247-E7B2-F274-9713-525791FAF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1434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0A15201-FF14-40EF-3068-8FFCE77CE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1434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23D107-9B9B-C197-4606-7624478C1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434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E046870-28B9-F3A1-71B2-62E0570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1434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A76469C-3E1C-4D6F-DF93-5DF707660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한량없는 주의</a:t>
            </a:r>
          </a:p>
        </p:txBody>
      </p:sp>
      <p:sp>
        <p:nvSpPr>
          <p:cNvPr id="1434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ABABFB5-13AB-3E47-23E0-C2E8D7168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435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3F99537-5971-FBC1-3943-868B476FF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CD33B6EF-7058-F4E9-B8B1-3FFA3EA53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9181EB8-5E54-5FDE-0207-5CDA2573C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4393FC3-160E-EFDF-7311-8D9E96623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5E4089C-9F48-D9FD-6C6D-AE4EEB92D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9BD0FF6-FC99-D5C0-CEA9-C793B4C20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4.Blessed be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E0297EE-F392-2562-6321-D6B45C3DC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1536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BF75FFF-FD25-F905-767B-9F91DDA9D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1536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C68FE12-608A-90A1-F8D6-60FB9A6D2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1537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D33D0F1-436C-35A1-710A-6DE2F3AAB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537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16651EF-4688-4E20-6475-5A4C0DC72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1537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6FEF855-87BA-88DF-28C9-BA057D7F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한량없는 주의</a:t>
            </a:r>
          </a:p>
        </p:txBody>
      </p:sp>
      <p:sp>
        <p:nvSpPr>
          <p:cNvPr id="1537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E103A50-B52F-FF52-B5BB-B03F386C5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537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C7F32AF-2A1D-546D-B115-732B14454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22999D7E-E4C0-083B-4D5E-1F073AD89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0368066-1368-053D-065A-0E560C332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621B1C9-399D-CF4D-A213-C59C7C42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FBB7EBA-062E-D6F7-C5CE-3D2A0C032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34424AE-B0F3-4F0B-5CE1-848F554AE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4.Blessed be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A3C9D02-76E7-A3AF-6EA8-3358B98BA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1639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1361480-33DD-4F97-AB31-E0E96DFF5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1639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D5EAC4-EE02-4530-BDE8-F8103743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1639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6318C1A-E0A6-0607-D1E1-6B544CD0C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639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579C861-A883-B776-3518-BBAFF6B39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1639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5D5667-4226-2209-96A5-A82C3A987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한량없는 주의</a:t>
            </a:r>
          </a:p>
        </p:txBody>
      </p:sp>
      <p:sp>
        <p:nvSpPr>
          <p:cNvPr id="1639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1D34D9D-1654-E786-0975-B60A73EF0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639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2E4C976C-DFBB-4673-E86E-F35F92D62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94FAAB53-750E-5953-9BA7-0F1E643A1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17B4FE4-ECD0-D03E-E4D7-6BAA7D934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DE382ED-E16E-1952-F1ED-C02E7BB9F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5406ADB-DFCD-423E-2F6D-2714D4B15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F27F8A6-73D4-0507-CD6E-1CD458CEC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4.Blessed be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298F240-2F89-6FDA-8394-069AFB8CD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1741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87907024-DC57-B1C7-BA69-BE1BA9066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1741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F9ABD3B-848A-6891-A5F8-85D51345D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1741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56959C6-65B4-3241-B293-DCC9F92D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741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F7D952B-643F-B3E9-99A1-6BFE798B4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1742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2AC7F1D-8C7A-B993-2A05-60A55C257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한량없는 주의</a:t>
            </a:r>
          </a:p>
        </p:txBody>
      </p:sp>
      <p:sp>
        <p:nvSpPr>
          <p:cNvPr id="1742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97FF3FC-7272-759D-F0FE-F39F5610A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742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F3284AC1-D7BD-6863-B011-8C3F98DFB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205E090D-D15D-B692-493B-16DB06C7AA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B0D4BF4-E89B-2762-2903-8FE3588D3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035ECBC-4321-4CA6-7EE9-D64D7D24E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1843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990614D-1D95-1276-89E0-0A98E4B30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A51B88C-63ED-A367-645C-0191CAEB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1843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EA5ABE9-1C93-FE38-1B34-83A2C4552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5.Glory, glory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4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46B463B0-C9A2-3448-18BA-67F441B67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1844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34F537B-BBE8-8C0F-FBA4-EFA2F5354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1844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9BC9EE1-7EA3-FE63-F609-D299EA3AD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844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C167826-DD21-FEBE-2110-A68126BA7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1844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A911A0C-A64C-8A2C-4319-CAA38EEA0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1844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3654710-9690-5512-7955-41C573CF3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성부 하나님께</a:t>
            </a:r>
          </a:p>
        </p:txBody>
      </p:sp>
      <p:sp>
        <p:nvSpPr>
          <p:cNvPr id="1844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627BCF1-0B22-7A03-3F64-CAC95ADC1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24DF3C8F-FE46-308F-587A-E341C746A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3EC50BC-165F-E7E6-ED0C-309E50EA4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A7A9DFF-4446-09B6-3441-9BD589197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1946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E0354E5-9D15-2D0A-E4FA-077308C20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4128C0C-B066-5B9F-13EA-F204A94C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1946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FDEF7AA-1013-E498-F448-991536746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5.Glory, glory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1A9D37B0-EDDD-7C0E-BF51-7B9BE7752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1946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55701DB-0567-3244-8CB4-767C0BBD5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1946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72B61B-D6EC-B5B6-1670-BF06D353F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946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31A5A7E-0D5A-63FD-41D3-008519C52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1946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D34A9F0-F13B-3B22-A32A-338BC2EB6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1946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4F1984F-8661-18C0-5100-F0AFAC46A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성부 하나님께</a:t>
            </a:r>
          </a:p>
        </p:txBody>
      </p:sp>
      <p:sp>
        <p:nvSpPr>
          <p:cNvPr id="1947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A080EA8-40ED-3404-D265-AF09A0094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2AE2A499-40BA-B3AA-A90F-F07C78BA9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93E063F-85A6-5D21-4A8E-0657542A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818B7DA-45D5-8ED6-788D-BF2E26DD7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2048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AE64D1E-7F81-0AF7-26DF-C02342277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9312E91-8C67-5020-3CAE-E8B512988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2048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F26D70E-2B55-6D59-F7BC-C2BFF62C3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2048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06245EE-DC49-B175-D3A6-FBD6BA131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will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6E05E69-7F2C-D72E-F936-0695F8A56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2049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1B41B08-20E0-3E42-F4BB-C96D1A17D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2049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CBFBB9D-0838-F314-9152-147F71EE7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2049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E9E51C3-197B-D940-9643-462803F17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2049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16F3772-6A05-6724-C05A-F9D819DB9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2049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C8C4F626-1CAA-B53F-CE2F-25C88EDBB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찬양하리 찬양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F90D9B4-BA26-527B-24A4-F2C9983C4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F927E6F-0BFE-6E21-8863-ACA8A5DA4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I saw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853BA6-751E-5F97-8D40-F0D3EE805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00D7930-83BF-83AF-1E61-22D9C852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74F7C8C-48C9-EFEA-D512-4A3C21669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8A6B191-D819-DEB7-062B-1F95EF988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308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3B84E66-E672-CD7D-6987-9D184F53F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308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2D47F90-3BA5-548E-72F6-2CBDBC3AE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정결하게 하는 샘이</a:t>
            </a:r>
          </a:p>
        </p:txBody>
      </p:sp>
      <p:sp>
        <p:nvSpPr>
          <p:cNvPr id="308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3D45CE8-5019-552E-1D88-2852F264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308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F407340-A2D5-CAD1-D388-A36E3F63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308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C652000-4C92-DF0E-2985-AE855A77D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308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1003D4E-3C60-1A4B-882A-9CD863B78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308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835FE27-494E-83C2-C745-93B3A7437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A29980EE-0A86-B1BA-33CA-A61AF8046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77767C-32AE-192E-990D-5C981B188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F5F3D33-5DED-C59C-33A7-953400716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2150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C70BFB1-8FA2-EC23-7997-5B29CC078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382D78-6D89-307F-902C-740F383C7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2151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8F4B24D-B9DE-A12B-D246-9D7DA911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2151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67BBD5F1-5BCF-3616-BE21-84513DE7A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 will praise Him!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1950A8A-1954-67B3-D8A8-E46485696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2151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9A83515-EB64-BCB3-21EC-4CD1E523B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2151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74AB10D-CC7B-7C0F-CBC2-E5CF2F85B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2151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110C4CD-8D74-2D12-ADFC-E01EDD7B0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2151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695B8D8-93A3-2755-36BB-3A569C1B9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2151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1C1734FA-C3B8-1B80-88B9-B797F3882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찬양하리 찬양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71BC01B3-447D-A416-FAB0-86F0CF8B7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7FDEFC-6F8A-253D-2624-769F5BF78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정결하게 하는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D83E9F-9434-3CBF-E422-33F3436B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20278BE-6FCD-826E-3FB0-C6201C4F0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3910FD-65AE-F19D-3AD5-999D90351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B276BE9-296E-6BD6-37EE-1FFC439D0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205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825FDC2-F0DB-31F3-1DF1-4354B1DBA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6ED5CE5-9922-3A7B-66E7-E5A2F957B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0FF370-B061-E2C1-5EFE-CFB51D64E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정결하게 하는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D9A528-DBA9-4210-70AA-7A539F8D7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0F5B42-6107-76A6-096F-FAC038559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67F333-48DF-EE8B-FE58-F3396F643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400B528-7108-B040-49A1-15EAF67A7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308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849CB0B-91DE-529D-FFF4-4065240DC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20CBD84-DC9A-E905-DC8A-8F33B9EC6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D7A952-F39D-472D-8226-1569C44C1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정결하게 하는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5016AC-9CB2-4C03-702E-AB6CCD243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25C6FE-DB13-FDB0-76B1-72B59867E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24E2CF-5184-F838-6918-E7F76530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D22A06-B56C-7691-FE5F-31166AE11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410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6632DFC-E4BD-9090-5F97-93F222DCC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9FE9C8B-79D8-C825-1965-9EDA4E3BE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D8E2DC9-0B7C-1777-233D-E7A80156F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정결하게 하는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3B84EA-3926-33CD-6BF2-2C04BF72B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3AA1EB-9165-D75C-CB6D-A679C8A36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6C0F23-F3E8-CB77-113F-BAF5BF55B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B91235D-FA43-D7C7-76DE-A24BD9828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512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6778FE4D-411A-FE07-2482-742C9099E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983DED2-898E-9213-5AA1-DB699B6D1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0A122F-0F9C-2D95-84E1-48547E53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45F0AA8-8EAE-B68E-ED67-EF9A16E27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가는 길이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0083C8B-2A28-B969-6F86-AB7931C7B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A2753C-B8DC-C84F-A152-D2DA76446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5173189-1ED3-97DD-7E39-36241ECEB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615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D7FBC288-B5AA-C93A-F9B0-126205D9C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4301821-CACF-6AF1-BFEA-EC5DB49E4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EC3DEA-45F1-567F-B929-D84291BE1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107F82-2901-411E-D5D5-D0C53618C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가는 길이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5128AF8-C688-38B4-4086-69A22140F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4FFDA6E-655D-9BA3-F0E5-9B082E3FF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064010B-9AEF-43D3-A578-4AA5F6E4B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717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E3CD3063-EA23-D2FF-31D9-473AD0B2C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ACC3EEAF-71DA-746A-E917-F3614F59A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64299C-F76D-1FAB-D9FB-8B0F2F91F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FEBF10-DCB9-297C-5611-8D73219F7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가는 길이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311195-8D0A-1010-467C-5E830E334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51D026-F432-3D66-39E4-15185396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5A3D3E5-DA45-154F-62C3-5E1895AD4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820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737E4A3-455D-CCCF-5696-43A5D43B7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D1BB9906-DB39-8BE2-5151-E1402B119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0F3134-E2C8-2AFB-9E84-CD4F7D1EC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74F5DC-D1A6-6484-7F54-4786D8BB1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가는 길이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4CD563-AD2C-BC8E-1D05-A26AF0AC1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7F4EE2-2924-CB7A-58E4-45969175F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437D41E-60C6-161A-83EC-CB2BFF2BE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922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CBFF72D-54A7-E591-D28D-C4380CA70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227261D6-5C96-EB52-F8E7-7DFED1F92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3D0C43-1488-664E-3094-FBFF7C12A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1C7F9C-7D9E-52AE-8D8E-423A72B37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CFB218-F54E-533A-F77A-B6284C3B6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마음 제단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B0AE98-875B-5865-1BF7-96614171D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C6A80FC-F97A-9662-84FF-97682A402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024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BB2564F-3444-8E45-F98A-6F74D5A9A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71677D4-615C-7B4D-7189-6988D92C1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C32C23F-E0ED-ED9E-EE67-9AEBA8657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I saw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AFAD3A-915A-47CA-C69C-CED81D121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3AC2F30-D283-8359-64F2-E86D62E7C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B2B4418-41C2-E4D6-D725-41205A072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04ED32D-08DC-5338-E966-B0DB4A14C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410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98FF7261-F3A9-E65D-282B-081183B7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410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5F0D9C9-18CE-D28A-FACD-D88AA48FB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정결하게 하는 샘이</a:t>
            </a:r>
          </a:p>
        </p:txBody>
      </p:sp>
      <p:sp>
        <p:nvSpPr>
          <p:cNvPr id="410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B9A4202-BAEF-A949-E420-CDAC7AC18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410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6669CB3-EC06-040C-0BF6-31CE80871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410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35FCA65-FD7A-C557-735A-AD4683B06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410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3F1D17A-1640-723A-FF85-44ECF97DB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411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77BC48D-E07D-4279-687F-0B1C3EAB1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74ACA38-57B1-976C-05ED-11215BD6D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775975-875A-30EF-0F1B-B4F7AD7B4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54F32C-B21F-FAA4-28EF-13BE6556D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C629C7-2CA6-D997-1F29-83638D938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마음 제단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937E6A-4CCC-6DE0-A18D-2E54AC53A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C702940-C308-1C0E-5695-775192B3C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127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AEC4A699-FBF7-A534-461A-011983DD0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428B4622-B561-1BC9-5976-4FCB8C199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F34108-0897-0C7A-E399-E1D6C759A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1B6778-8712-4F85-22B1-FD402F5C0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67852C-D4CF-0063-0F6B-B5CB9D5E3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마음 제단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05F6782-98AB-71A4-3BD3-13D55BE5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6A6A7F-B6A3-8EDA-3B59-630B68421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229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462FB7F-49A9-3E70-93E5-46440FB73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F2BCD71-22CE-76D7-DEF4-FC7428606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17A7BAE-4C9D-E3A0-9B56-6DF7C2ABA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5A2609-E5C4-C736-EDFD-A99BAF1A2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073E67-EC35-D335-07D6-533C9BBF2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마음 제단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1C0FA2-91A3-41E7-9EDD-915FB5CA6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469307C-000E-CF83-6669-E214FA938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332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B47F9BF8-D7BA-2A38-BE05-DB7DC8B0A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F398FF98-8ECC-C1AB-4BFD-AC43C532F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A6166C-BECB-9427-A319-DD7E0FD57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F7D859-66B6-4406-2FF1-FE1D7D2F1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2A599EA-FEA7-8B5A-043B-53A491254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B19D6BE-7860-CA14-BBCB-F3C04C328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한량없는 주의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07E46DA-53F2-6D23-55F2-A950A0325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434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4CE26298-192C-486B-6D91-1697F8BD3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F37481D1-116C-863F-BB6B-F156F9CCF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6B75DE-8494-C214-B125-3616410B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E73BEB-70BC-1478-262E-9477D3B8B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261ED2-909C-DE10-FDD3-97CA57556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32C638-49B5-C182-3A40-BF1449985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한량없는 주의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C72A944-7332-2259-F446-4753A0E66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536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9E84FFC-DC63-81DE-388E-D8C086CE1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86E38440-C14D-7A76-5029-847DED23C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3FAADC-1243-2FF8-201D-3C43FA241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A1CC8E-437A-BFE9-D997-F038FDB54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152EFC-4492-06E2-E880-4DA0FB2DF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28F12B-0BA7-78DF-016D-EE6C90C17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한량없는 주의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5EC6391-25A6-F4B5-B46E-D538A8D4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639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9DA0DAAB-00DE-800E-4DAD-4F00A36E6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EF376195-0E29-BD78-15E4-BBFB6F897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9EE265-923A-052C-BC4C-00D1406CF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E17DBA-37AA-46EC-EFE9-24B2629EE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3994D3-0542-D1CE-E27B-7194F3A38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B836F6-1C60-9A38-05F2-902D164C4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한량없는 주의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555CDED-8221-F1CD-1538-FA2387918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7416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823707BB-00A6-24FA-54BA-0BB9F4A5C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FDCECA33-7679-34EC-1899-A9586A92B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BADEDD-CA33-80E7-E1CC-62DDFC07D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5F7421-CDA6-F1E1-D94F-AB1AE6493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44C205-4373-7838-2622-DA727599B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F4154D-E5F7-6399-C9E1-711DDC68C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820658B-2E31-0A82-AC86-0CDEA380B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성부 하나님께</a:t>
            </a:r>
          </a:p>
        </p:txBody>
      </p:sp>
      <p:sp>
        <p:nvSpPr>
          <p:cNvPr id="18440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3BC6E8B8-8DB3-60BE-95F5-8CD0D2637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B82C4104-DA30-2193-0C71-ADD730C6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223414-9BE7-124F-0EE9-72CF0867A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FDA0FB-63CE-037E-2281-19C7682F6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741B7D-E10B-F599-9DA1-1AF8DAF9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6162DC-6022-8CBD-868D-C6DD02706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383B8D6-4CB8-278D-AA06-A3A78452E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성부 하나님께</a:t>
            </a:r>
          </a:p>
        </p:txBody>
      </p:sp>
      <p:sp>
        <p:nvSpPr>
          <p:cNvPr id="19464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5F397D5D-4A26-6CA5-B141-960588D4B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E7C1CD95-3A60-11CC-7449-CE1D2CED4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5D1E71-C484-D42E-243B-DF66B57AD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648F84-F778-D6C2-5CD5-F0ACA938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788A5B-03F2-2AB0-74B6-0034BDE82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D5AB05-1AD7-1063-53CD-0323E946E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83D81B8-7EFF-367E-2E79-53F0D4206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20488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16CFEA0D-4266-93E2-5322-726A04E39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찬양하리 찬양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DE35941-362A-EFFE-A9F0-E25DA4AA6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6111A0E-A20D-CD6F-C2EF-A5801C009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1.When I saw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D80CA82-EFEA-B3EB-E0DD-53955D6CA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5D61E58-5791-DD86-780F-E85F3E0B5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17572EA-635D-B0B6-C37F-291CA9117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7353518-5682-9B5A-B97B-530FD09A4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512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C03CF06-84F1-942A-65F2-8CDD49D57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512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9ED028C-4EC0-FE0A-FB2D-E6D6BA5B1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정결하게 하는 샘이</a:t>
            </a:r>
          </a:p>
        </p:txBody>
      </p:sp>
      <p:sp>
        <p:nvSpPr>
          <p:cNvPr id="513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7F008E1-F5ED-74AB-2778-E4BE0864D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513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55C9A7A-1054-B395-D8C1-92CE7F994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513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14243BA-32ED-236F-C620-92FBF4C4E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513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0B346DD-BF5C-6818-7BD7-61B7AB21F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513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5100604D-7720-788F-33A3-8078E702B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DABB3568-5369-1AB4-5CEF-F72A8C875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EDAF66-12BC-ABB6-EC65-F5200F64B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정결하게 하는</a:t>
            </a:r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789E80-EE2C-BA11-DA21-FB78C5965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59FE530-2A31-DC39-BEE0-F6352E974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344196-02AD-8749-D9AC-CE978E0E6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FDEE170-96D0-8C8F-6B30-5FF1820B5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21512" name="AutoShape 18">
            <a:hlinkClick r:id="rId8" action="ppaction://hlinksldjump"/>
            <a:extLst>
              <a:ext uri="{FF2B5EF4-FFF2-40B4-BE49-F238E27FC236}">
                <a16:creationId xmlns:a16="http://schemas.microsoft.com/office/drawing/2014/main" id="{FC46E4C8-65F6-07CC-9C39-FE093546D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찬양하리 찬양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3913F79-FF06-4E65-6D68-782B5BE90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9007400-E1CC-FDA7-DCA9-DA76F639D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4792EB1-8D5A-E789-9208-414CFD6ED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2.Tho' the way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427E40A-13E2-2DFC-B5BF-A231A597E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462F50F-151A-FDFC-5381-AE45252DD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6FC36AF-984E-FFAC-32B0-F9610941F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615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FA2D392E-CD58-F0F5-064F-3C108A0C4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615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2A18536-E1F0-7508-6B7D-2149D2957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615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8CB4094-C453-8543-A1AE-F0C383BF8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가는 길이</a:t>
            </a:r>
          </a:p>
        </p:txBody>
      </p:sp>
      <p:sp>
        <p:nvSpPr>
          <p:cNvPr id="615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BC22CD1-8F33-9A7C-597A-FB3B19FCA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615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BE86253-A774-2582-27FC-88B3B338E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615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D3CE164-E3D0-065E-3C14-0D1DED9AD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615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3A74F23A-A5C3-EBC6-5178-A6E3CA092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C2AC9DC-EB50-E81F-EB42-F7597FCDF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E7E44C0-1A62-7B02-EE49-A20B5EE52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1F7687-4FFD-5B3F-7B81-0025F698C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2.Tho' the way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1A4A92D-0863-36C8-D674-CEA07A348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B5C9140-78E5-00C2-0315-66844DF07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A17C084-B6C5-3AE4-A74A-0CD986C1F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717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F6AE1504-A3A0-B674-978D-834BA023A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717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AF2DF75-D0D5-8B80-F365-C9AFDA71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717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8703C2C-6BAD-D5FC-73A6-473368506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가는 길이</a:t>
            </a:r>
          </a:p>
        </p:txBody>
      </p:sp>
      <p:sp>
        <p:nvSpPr>
          <p:cNvPr id="717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4E9AE6E-9722-D32B-EBDB-332046C37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718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2120F58-3F83-E001-B450-76BD01247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718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A620E03-24BB-D1A2-B5D5-6353C95BB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7182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7106B60-0E24-2FE8-2716-7E1D1A253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574392B-8FD0-5950-2661-9914F6E56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F6F5E09-69CA-CA94-7DCB-216E6A16C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9DE62CF-B9D5-3DC0-B68D-852FA1514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2.Tho' the way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FA8CF9A-9666-7943-05B1-1D2BC8966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9579C86-B307-5452-33F4-FC1E5D9D1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A8CA275-1CFE-62AA-6109-0A558E76F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820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216DA0FD-97AB-B750-1888-13DB87E3B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820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C8AE9B-3E6B-3EC7-7C3B-F0BA4C81A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820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FAE1270-681C-71B7-002D-515155DC7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가는 길이</a:t>
            </a:r>
          </a:p>
        </p:txBody>
      </p:sp>
      <p:sp>
        <p:nvSpPr>
          <p:cNvPr id="820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DFA2F56-88F9-5A0A-F67D-8988A0991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820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49C1A0D-49DE-5341-D920-904DC01DE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820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0D088F7-1BF4-8977-D758-A9362CF1F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8206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D440A577-9E16-F600-AE05-F97A0E42D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1D9B043-9166-ED6B-F676-C406F4B7C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CC54756-3FB0-D6D4-E33B-F5D923E16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B08BAA9-89A8-2E0A-7BFE-B992DC796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2.Tho' the way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F9C5401-A44E-1879-8A22-45D5FAAB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3.Then God's fire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BA81F1-7F8D-AEA1-AC23-E608BA997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06B60E0-340D-D753-8C5A-EA7324425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922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7B3F9B1B-39A6-837C-1C38-B3C867745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922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41CDBC5-05DC-E00F-875C-F1049F7F4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922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5E7A162-1BC6-DF54-063F-ECBDBC7D3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나의 가는 길이</a:t>
            </a:r>
          </a:p>
        </p:txBody>
      </p:sp>
      <p:sp>
        <p:nvSpPr>
          <p:cNvPr id="922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00BBD4C-65DD-7CF7-2EB8-E014D754D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마음 제단</a:t>
            </a:r>
          </a:p>
        </p:txBody>
      </p:sp>
      <p:sp>
        <p:nvSpPr>
          <p:cNvPr id="922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E5CD6C2-1ED1-D735-019C-B20DC8442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922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0371CB0-72A7-E73D-F1D5-0E1063E4A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9230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4CF9EAC5-E3C7-2921-03CD-D95B268E6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1B3BA3E-3BE4-035E-240B-9D6CCD3B9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8C9677E-9C0B-B055-EE39-2F891CB35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1.When I saw the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18CDBF7-F7CA-F8B5-723C-B6059C229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2.Tho' the way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E27B785-F55B-99D8-1A3E-15A33AC9E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3.Then God's fire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9C10767-D436-E45A-E8E2-DDB3682FC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4.Blessed be the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AF438BF-EBE7-7216-FE1A-C010331C5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5024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5.Glory, glory to </a:t>
            </a:r>
            <a:endParaRPr lang="ko-KR" altLang="en-US" sz="1100"/>
          </a:p>
        </p:txBody>
      </p:sp>
      <p:sp>
        <p:nvSpPr>
          <p:cNvPr id="10248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426715F9-3E67-C504-5CE6-5F1BD5655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5024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 will praise Him! </a:t>
            </a:r>
            <a:endParaRPr lang="ko-KR" altLang="en-US" sz="1100"/>
          </a:p>
        </p:txBody>
      </p:sp>
      <p:sp>
        <p:nvSpPr>
          <p:cNvPr id="1024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3566BE1-AF15-1F06-FB0B-187327A33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정결하게 하는 샘이</a:t>
            </a:r>
          </a:p>
        </p:txBody>
      </p:sp>
      <p:sp>
        <p:nvSpPr>
          <p:cNvPr id="1025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272180B-CBBD-4BE7-05A4-C258E20D8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나의 가는 길이</a:t>
            </a:r>
          </a:p>
        </p:txBody>
      </p:sp>
      <p:sp>
        <p:nvSpPr>
          <p:cNvPr id="1025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E7B7A98-1B8C-30CF-7641-BE1B180FF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36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마음 제단</a:t>
            </a:r>
          </a:p>
        </p:txBody>
      </p:sp>
      <p:sp>
        <p:nvSpPr>
          <p:cNvPr id="1025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D607C80-EE77-7F23-F64B-33FF02BC6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1385888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한량없는 주의</a:t>
            </a:r>
          </a:p>
        </p:txBody>
      </p:sp>
      <p:sp>
        <p:nvSpPr>
          <p:cNvPr id="1025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A8248D9-D277-CFDD-2A4C-688A59A41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8" y="6210300"/>
            <a:ext cx="13874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성부 하나님께</a:t>
            </a:r>
          </a:p>
        </p:txBody>
      </p:sp>
      <p:sp>
        <p:nvSpPr>
          <p:cNvPr id="10254" name="AutoShape 18">
            <a:hlinkClick r:id="rId9" action="ppaction://hlinksldjump"/>
            <a:extLst>
              <a:ext uri="{FF2B5EF4-FFF2-40B4-BE49-F238E27FC236}">
                <a16:creationId xmlns:a16="http://schemas.microsoft.com/office/drawing/2014/main" id="{001F5621-DBFB-C58E-ED5A-10C1192CC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6210300"/>
            <a:ext cx="1385887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찬양하리 찬양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1760</Words>
  <Application>Microsoft Office PowerPoint</Application>
  <PresentationFormat>On-screen Show (4:3)</PresentationFormat>
  <Paragraphs>360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2024-03-29T22:12:38Z</dcterms:modified>
</cp:coreProperties>
</file>