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56" r:id="rId20"/>
    <p:sldId id="257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72" r:id="rId29"/>
    <p:sldId id="265" r:id="rId30"/>
    <p:sldId id="266" r:id="rId31"/>
    <p:sldId id="267" r:id="rId32"/>
    <p:sldId id="268" r:id="rId33"/>
    <p:sldId id="269" r:id="rId34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261장" id="{EFBEE55B-EA63-40EB-A7CD-E4C72B961FC9}">
          <p14:sldIdLst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</p14:sldIdLst>
        </p14:section>
        <p14:section name="새찬송가 261장" id="{91A7A695-3DE7-4AD7-89F4-D8ACDD92C963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72"/>
            <p14:sldId id="265"/>
            <p14:sldId id="266"/>
            <p14:sldId id="267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A52D4A-BDDA-1FF2-634F-C84AB1A032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6ADA96-6E24-5A90-E783-AEF4495940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FA525B-0DD7-F50C-5E5E-380E8DE421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02EF37-E1A4-4111-B1E6-A9EE92110C7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08851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D12D9D-F51A-ADE0-DAD1-C05B722FA2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36838B-95D7-E2EF-15D8-2160DB36F1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F0608D-F2E5-4A2A-86C2-1CBAD11492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FE084E-CDDC-436E-89FE-B685080D3E4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98958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9375D9-5D8F-3BE3-F30B-C3F50A4F49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09D240-0E71-158D-8AA7-894A4A7472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33316D-B926-A6DB-37C1-EA86AB696E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2A7D0F-B144-484A-9A04-DED4B8834BA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59129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E45843-466F-8E67-8B3A-40212C6E8D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CADA8B-EF7D-EC23-D04A-84E94F69DF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0C9BCF-586C-F92A-A695-8179C75374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D26563-0192-46BD-A5A4-9623C0116BB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50120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929BA4-F3A9-E22C-3BB5-D197FB5C82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E51B18-0785-4998-8BF3-FA20590EF2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D4D572-BF8B-DE6C-84C1-6DAB4197F8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2EB516-7684-4D11-A317-4DF3C0C906E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92206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F4F855-0A5C-696E-CB59-0F86283FD7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E3359D-7590-9FE2-70D3-6AA6EEA67B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22057E-4CE5-6716-3A56-33E97DE3E8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A2701B-6975-4130-93BA-F66DD3FDCA3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87325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F316C9F-91FC-E0CF-4963-319167E9DD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E3D9FFC-AE7E-29D6-27A6-F5E66AD778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CE81D26-2326-F5B9-941A-BC827CE9D1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85D414-219D-42F7-A99F-54C070E50F9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11907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1A6CCD6-147F-CF4B-193E-55FCD9F39D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A270345-63DE-3D57-E04D-46DC21FC83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33AA697-76F5-8683-789A-584B87E463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E64EB0-7791-465F-B08D-BB54B670718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62195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0AA2109-72BE-E1FA-9D94-81E58BBC4D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1B669DB-7051-EE59-2AB7-B4BDE5D334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92BE9A8-11F1-583B-7DB0-7C1081D804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B8F867-6540-4164-A7EF-EEBFC8C4C38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73960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2E0622-7C80-88A6-4BF8-602BE09A5E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2B5B1B-1797-4412-430A-6B9FF36E61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C0D739-BEEC-8BB5-FA30-300EE93844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24CD21-9596-4FBE-A69F-D0C2FA94236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73448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053ED0-38CE-8D07-2BCF-0AE3EA1371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6681CF-EFAF-1165-5278-1B04B189D8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BCBD84-F7D9-6F89-C58F-53865CCD7B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359360-B6B3-40B1-AB6C-79421CF8759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10080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B7EBF98-6923-527C-5B71-DBB4EBB5B0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FFA64D7-6E4B-3476-D754-C5138459B1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F4DFE59-342A-0501-86AE-F3C1ECFE522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756E5CF-48F1-8D4A-005B-699387807E5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826D109-A493-7CCD-EBB8-431BB38481B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545B5F84-C462-475D-B71B-0B64F0B373C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9.xml"/><Relationship Id="rId4" Type="http://schemas.openxmlformats.org/officeDocument/2006/relationships/slide" Target="slide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9.xml"/><Relationship Id="rId4" Type="http://schemas.openxmlformats.org/officeDocument/2006/relationships/slide" Target="slide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9.xml"/><Relationship Id="rId4" Type="http://schemas.openxmlformats.org/officeDocument/2006/relationships/slide" Target="slide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9.xml"/><Relationship Id="rId4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9.xml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9.xml"/><Relationship Id="rId4" Type="http://schemas.openxmlformats.org/officeDocument/2006/relationships/slide" Target="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9.xml"/><Relationship Id="rId4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9.xml"/><Relationship Id="rId4" Type="http://schemas.openxmlformats.org/officeDocument/2006/relationships/slide" Target="slid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9.xml"/><Relationship Id="rId4" Type="http://schemas.openxmlformats.org/officeDocument/2006/relationships/slide" Target="slide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9.xml"/><Relationship Id="rId4" Type="http://schemas.openxmlformats.org/officeDocument/2006/relationships/slide" Target="slide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9.xml"/><Relationship Id="rId4" Type="http://schemas.openxmlformats.org/officeDocument/2006/relationships/slide" Target="slid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9.xml"/><Relationship Id="rId4" Type="http://schemas.openxmlformats.org/officeDocument/2006/relationships/slide" Target="slide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9.xml"/><Relationship Id="rId4" Type="http://schemas.openxmlformats.org/officeDocument/2006/relationships/slide" Target="slid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9.xml"/><Relationship Id="rId4" Type="http://schemas.openxmlformats.org/officeDocument/2006/relationships/slide" Target="slide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9.xml"/><Relationship Id="rId4" Type="http://schemas.openxmlformats.org/officeDocument/2006/relationships/slide" Target="slide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B56FC15-59B3-F99F-4CA5-37C197AE2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1.Blessed be the fountain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22A52BE-6632-CD7F-1F35-D1FDEE46C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2.Thorny was the crown that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724D3C3-E8EC-5426-D9F2-CA779DD63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3.Father, I have wandered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305C262-9B80-A638-2F10-5275639E9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R.Whiter than the snow, </a:t>
            </a:r>
            <a:endParaRPr lang="ko-KR" altLang="en-US" sz="1100"/>
          </a:p>
        </p:txBody>
      </p:sp>
      <p:sp>
        <p:nvSpPr>
          <p:cNvPr id="205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FEDDFA6-3E8E-511A-AFAB-0F0C8D51D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이 세상의 모든 죄를</a:t>
            </a:r>
          </a:p>
        </p:txBody>
      </p:sp>
      <p:sp>
        <p:nvSpPr>
          <p:cNvPr id="205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644CBE2-8E85-2024-FD39-17B200179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가시관을 쓰셨으니</a:t>
            </a:r>
          </a:p>
        </p:txBody>
      </p:sp>
      <p:sp>
        <p:nvSpPr>
          <p:cNvPr id="205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BA72C13-E1F0-9B82-10DA-F6029DF47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아버지를 멀리 떠나</a:t>
            </a:r>
          </a:p>
        </p:txBody>
      </p:sp>
      <p:sp>
        <p:nvSpPr>
          <p:cNvPr id="205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40AE012-0EC7-0A2E-422C-108594A43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흰 눈보다 더 흰 눈보다 더</a:t>
            </a:r>
          </a:p>
        </p:txBody>
      </p:sp>
      <p:pic>
        <p:nvPicPr>
          <p:cNvPr id="2058" name="그림 1">
            <a:extLst>
              <a:ext uri="{FF2B5EF4-FFF2-40B4-BE49-F238E27FC236}">
                <a16:creationId xmlns:a16="http://schemas.microsoft.com/office/drawing/2014/main" id="{FCD1385F-2E41-E6A7-4793-48E6A549F8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DDC4EA0D-5EAD-6136-2EF9-C35E1018CF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0564A45-CBC5-CECB-8F15-D460CA225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1.Blessed be the fountain of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C7FF07A-BE02-AEBA-D87A-C4553CF1A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2.Thorny was the crown that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E4C3855-DA9F-8CE3-A0F5-C71BE5B45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3.Father, I have wandered </a:t>
            </a:r>
            <a:endParaRPr lang="ko-KR" altLang="en-US" sz="1100"/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2C365E8-776C-38B3-DBDE-3D076B7E6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R.Whiter than the snow, </a:t>
            </a:r>
            <a:endParaRPr lang="ko-KR" altLang="en-US" sz="1100"/>
          </a:p>
        </p:txBody>
      </p:sp>
      <p:sp>
        <p:nvSpPr>
          <p:cNvPr id="112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6D9D038-A250-78F3-7B71-0059BA952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이 세상의 모든 죄를</a:t>
            </a:r>
          </a:p>
        </p:txBody>
      </p:sp>
      <p:sp>
        <p:nvSpPr>
          <p:cNvPr id="112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6815655-282C-F0AF-B701-B77B2E7DB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가시관을 쓰셨으니</a:t>
            </a:r>
          </a:p>
        </p:txBody>
      </p:sp>
      <p:sp>
        <p:nvSpPr>
          <p:cNvPr id="112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C03F175-4AC4-523D-FEB7-A17DF54EA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아버지를 멀리 떠나</a:t>
            </a:r>
          </a:p>
        </p:txBody>
      </p:sp>
      <p:sp>
        <p:nvSpPr>
          <p:cNvPr id="112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C71B8C2-6D80-CB59-8EFC-4ED21C5F9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흰 눈보다 더 흰 눈보다 더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957FE752-572C-189C-8EE3-B4F996F3BE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AC7FBA2-F673-2773-5700-08752EE21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1.Blessed be the fountain of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D41D47B-F6D6-23F1-5D3E-ABF9A0E96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2.Thorny was the crown that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0A28FD2-C305-B11A-65CC-A3221ED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3.Father, I have wandered </a:t>
            </a:r>
            <a:endParaRPr lang="ko-KR" altLang="en-US" sz="1100"/>
          </a:p>
        </p:txBody>
      </p:sp>
      <p:sp>
        <p:nvSpPr>
          <p:cNvPr id="122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65D6E9D-0150-DBFD-B6B1-A02465ED9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R.Whiter than the snow, </a:t>
            </a:r>
            <a:endParaRPr lang="ko-KR" altLang="en-US" sz="1100"/>
          </a:p>
        </p:txBody>
      </p:sp>
      <p:sp>
        <p:nvSpPr>
          <p:cNvPr id="122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68A75DB-4C8C-E438-1269-8D2CAC6ED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이 세상의 모든 죄를</a:t>
            </a:r>
          </a:p>
        </p:txBody>
      </p:sp>
      <p:sp>
        <p:nvSpPr>
          <p:cNvPr id="122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CA19110-79D0-6BFC-331D-BBAC55F06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가시관을 쓰셨으니</a:t>
            </a:r>
          </a:p>
        </p:txBody>
      </p:sp>
      <p:sp>
        <p:nvSpPr>
          <p:cNvPr id="122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5ACB8FB-3FB6-99C8-E3EC-36A94A4D9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아버지를 멀리 떠나</a:t>
            </a:r>
          </a:p>
        </p:txBody>
      </p:sp>
      <p:sp>
        <p:nvSpPr>
          <p:cNvPr id="122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F7815D9-01C6-A670-44FE-F452A8B07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흰 눈보다 더 흰 눈보다 더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38899BFE-2C80-DFD9-D0CF-4E4930DF3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22ACFA6-4CCF-0A4B-3788-AAE547B4F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1.Blessed be the fountain of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E80F33C-2D06-18B8-A4BD-3430442DA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2.Thorny was the crown that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7FED901-0D04-DCDA-5273-B47C57FAC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3.Father, I have wandered </a:t>
            </a:r>
            <a:endParaRPr lang="ko-KR" altLang="en-US" sz="1100"/>
          </a:p>
        </p:txBody>
      </p:sp>
      <p:sp>
        <p:nvSpPr>
          <p:cNvPr id="133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7B6C743-5415-A58A-E58F-AD923BE4F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R.Whiter than the snow, </a:t>
            </a:r>
            <a:endParaRPr lang="ko-KR" altLang="en-US" sz="1100"/>
          </a:p>
        </p:txBody>
      </p:sp>
      <p:sp>
        <p:nvSpPr>
          <p:cNvPr id="133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1A00F34-B038-5CAF-B703-13F75DD02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이 세상의 모든 죄를</a:t>
            </a:r>
          </a:p>
        </p:txBody>
      </p:sp>
      <p:sp>
        <p:nvSpPr>
          <p:cNvPr id="133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2A45C3C-566B-9C89-1C8D-E8DFA7329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가시관을 쓰셨으니</a:t>
            </a:r>
          </a:p>
        </p:txBody>
      </p:sp>
      <p:sp>
        <p:nvSpPr>
          <p:cNvPr id="133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4BF359A-2316-B6DD-2ABD-3BAC7C186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아버지를 멀리 떠나</a:t>
            </a:r>
          </a:p>
        </p:txBody>
      </p:sp>
      <p:sp>
        <p:nvSpPr>
          <p:cNvPr id="133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1A3871A-E312-A384-EEA0-E44E898CC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흰 눈보다 더 흰 눈보다 더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116EF891-3C67-0B5E-3004-A9369D4860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EFFBA6B-B951-8A09-A23D-D20B5B06B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1.Blessed be the fountain of 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9DF76A2-C72A-3583-A8FE-514F1A782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2.Thorny was the crown that 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D1ED850-9181-8D4C-FC82-1302EF6A0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3.Father, I have wandered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30A5F32-63B1-0B9F-D6E6-BB1F97897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R.Whiter than the snow, </a:t>
            </a:r>
            <a:endParaRPr lang="ko-KR" altLang="en-US" sz="1100"/>
          </a:p>
        </p:txBody>
      </p:sp>
      <p:sp>
        <p:nvSpPr>
          <p:cNvPr id="143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25B7656-E411-09EE-5B66-A3402B175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이 세상의 모든 죄를</a:t>
            </a:r>
          </a:p>
        </p:txBody>
      </p:sp>
      <p:sp>
        <p:nvSpPr>
          <p:cNvPr id="143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BF3B7DD-F669-5646-7774-22CD327F4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가시관을 쓰셨으니</a:t>
            </a:r>
          </a:p>
        </p:txBody>
      </p:sp>
      <p:sp>
        <p:nvSpPr>
          <p:cNvPr id="143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39FA44C-E48D-8C66-6FDF-8D78D74C1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아버지를 멀리 떠나</a:t>
            </a:r>
          </a:p>
        </p:txBody>
      </p:sp>
      <p:sp>
        <p:nvSpPr>
          <p:cNvPr id="143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9EE6FC9-1E1E-B948-2AFA-2E41C5459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흰 눈보다 더 흰 눈보다 더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367256B4-73A0-5966-79C0-19055C4F7C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B877967-07D1-2336-4CA7-E3930AA96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1.Blessed be the fountain of 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1CB4991-72D4-438B-1AEA-EEAC28BBA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2.Thorny was the crown that 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8F6F6BB-EF04-5C8D-1184-B2A0D1B5B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3.Father, I have wandered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83104EE-C570-A40E-2AA0-9142BBB6B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R.Whiter than the snow, </a:t>
            </a:r>
            <a:endParaRPr lang="ko-KR" altLang="en-US" sz="1100"/>
          </a:p>
        </p:txBody>
      </p:sp>
      <p:sp>
        <p:nvSpPr>
          <p:cNvPr id="153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EB247EA-2B2C-F209-A85F-018789C36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이 세상의 모든 죄를</a:t>
            </a:r>
          </a:p>
        </p:txBody>
      </p:sp>
      <p:sp>
        <p:nvSpPr>
          <p:cNvPr id="153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F33B36A-0F6F-D7CD-5375-83C5A1538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가시관을 쓰셨으니</a:t>
            </a:r>
          </a:p>
        </p:txBody>
      </p:sp>
      <p:sp>
        <p:nvSpPr>
          <p:cNvPr id="153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8A2F9E7-CB88-C907-4053-385478CD5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아버지를 멀리 떠나</a:t>
            </a:r>
          </a:p>
        </p:txBody>
      </p:sp>
      <p:sp>
        <p:nvSpPr>
          <p:cNvPr id="153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DF4B9EB-D3E9-DBCE-BD7A-78FB856FA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흰 눈보다 더 흰 눈보다 더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31B94540-F0B3-2C0F-0632-66087EF56C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FAC1AC2-A31C-24D0-4CE8-E51CA300C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1.Blessed be the fountain of 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732E00A-053E-96DF-3A10-8383C96D7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2.Thorny was the crown that 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5E4C17B-9B5A-29AA-9EBA-B0C83EB54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3.Father, I have wandered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D9BF0C3-32F2-BE64-041B-9EB209964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R.Whiter than the snow, </a:t>
            </a:r>
            <a:endParaRPr lang="ko-KR" altLang="en-US" sz="1100"/>
          </a:p>
        </p:txBody>
      </p:sp>
      <p:sp>
        <p:nvSpPr>
          <p:cNvPr id="163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68B4E20-2C87-F74E-5ADE-30455248A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이 세상의 모든 죄를</a:t>
            </a:r>
          </a:p>
        </p:txBody>
      </p:sp>
      <p:sp>
        <p:nvSpPr>
          <p:cNvPr id="163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2905E51-E98C-8BEA-D19C-1480F1775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가시관을 쓰셨으니</a:t>
            </a:r>
          </a:p>
        </p:txBody>
      </p:sp>
      <p:sp>
        <p:nvSpPr>
          <p:cNvPr id="163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0981AF8-61AB-B3FB-6B69-E3A77C049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아버지를 멀리 떠나</a:t>
            </a:r>
          </a:p>
        </p:txBody>
      </p:sp>
      <p:sp>
        <p:nvSpPr>
          <p:cNvPr id="163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47636E8-B643-81D6-A17F-4286CFBEC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흰 눈보다 더 흰 눈보다 더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905D59F1-E51E-61F1-8312-5ADD75076B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1EB25D7-2EB7-FAAA-9FDF-D33D9303E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1.Blessed be the fountain of 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0274F4D-7806-0927-AED4-ADFDE8FDC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2.Thorny was the crown that </a:t>
            </a:r>
            <a:endParaRPr lang="ko-KR" altLang="en-US" sz="1100"/>
          </a:p>
        </p:txBody>
      </p:sp>
      <p:sp>
        <p:nvSpPr>
          <p:cNvPr id="1741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44FBD9F-4DAD-9AA4-B248-2D5F1CA60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3.Father, I have wandered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599744F-6274-93FB-9E3D-9F081936E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R.Whiter than the snow, </a:t>
            </a:r>
            <a:endParaRPr lang="ko-KR" altLang="en-US" sz="1100"/>
          </a:p>
        </p:txBody>
      </p:sp>
      <p:sp>
        <p:nvSpPr>
          <p:cNvPr id="174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584B71F-C748-ED9F-25F9-48255E71A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이 세상의 모든 죄를</a:t>
            </a:r>
          </a:p>
        </p:txBody>
      </p:sp>
      <p:sp>
        <p:nvSpPr>
          <p:cNvPr id="174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60015BA-14A4-E589-880F-E65FB418B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가시관을 쓰셨으니</a:t>
            </a:r>
          </a:p>
        </p:txBody>
      </p:sp>
      <p:sp>
        <p:nvSpPr>
          <p:cNvPr id="174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686AE12-58DC-38C2-41A5-0CD91CD16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아버지를 멀리 떠나</a:t>
            </a:r>
          </a:p>
        </p:txBody>
      </p:sp>
      <p:sp>
        <p:nvSpPr>
          <p:cNvPr id="174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5346452-8E89-D413-DE21-6D5B849C8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흰 눈보다 더 흰 눈보다 더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>
            <a:extLst>
              <a:ext uri="{FF2B5EF4-FFF2-40B4-BE49-F238E27FC236}">
                <a16:creationId xmlns:a16="http://schemas.microsoft.com/office/drawing/2014/main" id="{1284AF2A-1F6A-D145-9F31-114161C7DC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85689DD-213A-5E67-E085-59C523C6C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1.Blessed be the fountain of </a:t>
            </a:r>
            <a:endParaRPr lang="ko-KR" altLang="en-US" sz="1100"/>
          </a:p>
        </p:txBody>
      </p:sp>
      <p:sp>
        <p:nvSpPr>
          <p:cNvPr id="1843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9C1FDA1-D682-B32F-D762-36B1AEFBE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2.Thorny was the crown that </a:t>
            </a:r>
            <a:endParaRPr lang="ko-KR" altLang="en-US" sz="1100"/>
          </a:p>
        </p:txBody>
      </p:sp>
      <p:sp>
        <p:nvSpPr>
          <p:cNvPr id="1843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D14EEC8-8EBF-A7EC-F0F8-989F709B9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3.Father, I have wandered </a:t>
            </a:r>
            <a:endParaRPr lang="ko-KR" altLang="en-US" sz="1100"/>
          </a:p>
        </p:txBody>
      </p:sp>
      <p:sp>
        <p:nvSpPr>
          <p:cNvPr id="1843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D9A0247-ADD3-845D-B2B9-7CCFF9A49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R.Whiter than the snow,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843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086EFBE-DB38-6FF0-3D65-2F5DB9685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이 세상의 모든 죄를</a:t>
            </a:r>
          </a:p>
        </p:txBody>
      </p:sp>
      <p:sp>
        <p:nvSpPr>
          <p:cNvPr id="1844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6C4EFC7-0B1E-33A6-B471-E5C58F283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가시관을 쓰셨으니</a:t>
            </a:r>
          </a:p>
        </p:txBody>
      </p:sp>
      <p:sp>
        <p:nvSpPr>
          <p:cNvPr id="1844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01043FF-2E0A-1C59-C405-C229EA7DC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아버지를 멀리 떠나</a:t>
            </a:r>
          </a:p>
        </p:txBody>
      </p:sp>
      <p:sp>
        <p:nvSpPr>
          <p:cNvPr id="1844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1814C56-EF01-35BF-CC73-D88728597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흰 눈보다 더 흰 눈보다 더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0">
            <a:extLst>
              <a:ext uri="{FF2B5EF4-FFF2-40B4-BE49-F238E27FC236}">
                <a16:creationId xmlns:a16="http://schemas.microsoft.com/office/drawing/2014/main" id="{B160EE47-39CF-EB4E-4B78-54156F8AF2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8FD4FB6-057C-E40B-7591-7EA452B73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1.Blessed be the fountain of </a:t>
            </a:r>
            <a:endParaRPr lang="ko-KR" altLang="en-US" sz="1100"/>
          </a:p>
        </p:txBody>
      </p:sp>
      <p:sp>
        <p:nvSpPr>
          <p:cNvPr id="1946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FF02FB9-A984-B66C-6469-7969CBE24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2.Thorny was the crown that </a:t>
            </a:r>
            <a:endParaRPr lang="ko-KR" altLang="en-US" sz="1100"/>
          </a:p>
        </p:txBody>
      </p:sp>
      <p:sp>
        <p:nvSpPr>
          <p:cNvPr id="1946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135E165-FFE1-909A-EE40-23B6709A6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3.Father, I have wandered </a:t>
            </a:r>
            <a:endParaRPr lang="ko-KR" altLang="en-US" sz="1100"/>
          </a:p>
        </p:txBody>
      </p:sp>
      <p:sp>
        <p:nvSpPr>
          <p:cNvPr id="1946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FCC1F0A-F73A-5F40-1C69-9F1170DFC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R.Whiter than the snow,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946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CD7D663-C568-7D5E-A5E0-4EB24AF1E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이 세상의 모든 죄를</a:t>
            </a:r>
          </a:p>
        </p:txBody>
      </p:sp>
      <p:sp>
        <p:nvSpPr>
          <p:cNvPr id="1946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73FD919-1CE1-5AD6-D0B0-3D2A89DD1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가시관을 쓰셨으니</a:t>
            </a:r>
          </a:p>
        </p:txBody>
      </p:sp>
      <p:sp>
        <p:nvSpPr>
          <p:cNvPr id="1946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B1B53F3-CC9E-FE82-2B26-898AAC550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아버지를 멀리 떠나</a:t>
            </a:r>
          </a:p>
        </p:txBody>
      </p:sp>
      <p:sp>
        <p:nvSpPr>
          <p:cNvPr id="1946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537DB0B-9521-43E5-735C-778CF9F4E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흰 눈보다 더 흰 눈보다 더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CF14C6AC-5326-377A-98FC-1F2716732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6E8DA0C-23CA-E165-0C0F-556CF58A7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이 세상의 모든 죄를 맑히시는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64BB798-5A58-9712-BDCB-D42133E93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가시관을 쓰셨으니 피로 얼굴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820C47E-7412-E252-4D70-9D769E543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아버지를 멀리 떠나 바른길을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81CDA8B1-5C0D-689B-3866-394A18A38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2BC40C9-102B-A3CB-CF74-10008E1A4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1.Blessed be the fountain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2EBAC6F-CEA5-349E-81A6-E16A52599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2.Thorny was the crown that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88E1A47-CC8A-EBE6-8A15-E9B549044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3.Father, I have wandered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FF6628F-E2D4-E9D3-4DE3-D9D09114B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R.Whiter than the snow, </a:t>
            </a:r>
            <a:endParaRPr lang="ko-KR" altLang="en-US" sz="1100"/>
          </a:p>
        </p:txBody>
      </p:sp>
      <p:sp>
        <p:nvSpPr>
          <p:cNvPr id="307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C6FC19F-5910-07FB-2E87-2F9F95692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이 세상의 모든 죄를</a:t>
            </a:r>
          </a:p>
        </p:txBody>
      </p:sp>
      <p:sp>
        <p:nvSpPr>
          <p:cNvPr id="308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E85CE32-A8A0-86EC-8EA4-0FA0F3564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가시관을 쓰셨으니</a:t>
            </a:r>
          </a:p>
        </p:txBody>
      </p:sp>
      <p:sp>
        <p:nvSpPr>
          <p:cNvPr id="308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33CEFC4-8BE7-4BFE-5FEF-A2A790D82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아버지를 멀리 떠나</a:t>
            </a:r>
          </a:p>
        </p:txBody>
      </p:sp>
      <p:sp>
        <p:nvSpPr>
          <p:cNvPr id="308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5DD1CB4-21E6-F398-2033-3964204CF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흰 눈보다 더 흰 눈보다 더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F8BE7430-5670-B77D-58F6-C3B80001C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3FE8147-6451-EE94-13E7-50A508685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이 세상의 모든 죄를 맑히시는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EA6ECEF-5694-527B-FAEB-30DC8EA23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가시관을 쓰셨으니 피로 얼굴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A1A1498-2C01-3F9F-2E3E-59CD03A3F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아버지를 멀리 떠나 바른길을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C870B0E8-1D4F-099D-3D3A-AD0EF0AA6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B209B3B-CA0C-9E34-C5EC-92385FDF7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이 세상의 모든 죄를 맑히시는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107CC60-06BF-9EC7-EC83-33DB3E932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가시관을 쓰셨으니 피로 얼굴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6CD62FC-0F7A-EB6D-B309-B319578C7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아버지를 멀리 떠나 바른길을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45A1F9CB-7D88-4322-FC10-1E7E3A513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4A24948-73A0-426B-A4DF-469DF6E1E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이 세상의 모든 죄를 맑히시는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915CCEB-46D3-52ED-CBFD-C991BD8E7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가시관을 쓰셨으니 피로 얼굴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86D9CF1-B437-FBF8-CDDA-78338DD60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아버지를 멀리 떠나 바른길을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11900F93-15FC-4E24-1D2B-57FA3AADD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D2B1AD7-0F5E-C95E-51E4-92CFB5BEB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이 세상의 모든 죄를 맑히시는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3EB077F-4C27-B7DE-A274-20798E89C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가시관을 쓰셨으니 피로 얼굴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34FD522-E55C-0AA9-B729-7B3F2FDBF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아버지를 멀리 떠나 바른길을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8E8E82AA-8510-E998-BB71-FD2D584B3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F109D84-1748-68D5-256A-F9A5DF8AA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이 세상의 모든 죄를 맑히시는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CF6CD2B-40BA-7327-FE6D-6038F072E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가시관을 쓰셨으니 피로 얼굴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4A5ED22-F61E-28C2-7FA3-28F0C20B6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아버지를 멀리 떠나 바른길을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186E4D57-05F7-1440-83F7-1483F52A96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45BDD40-EA9B-FB3C-EA75-068D10C0E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이 세상의 모든 죄를 맑히시는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6F98BC4-4A20-84E2-BDA3-A53EDDC7D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가시관을 쓰셨으니 피로 얼굴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252E120-0247-27F8-6FEA-8E7177F5E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아버지를 멀리 떠나 바른길을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02796AB8-49D0-F002-FB04-4F5BA6776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B46C67A-AB3C-7F20-8E6E-FFD49BD3A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이 세상의 모든 죄를 맑히시는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FBE0789-BE35-326B-20C4-691B44D93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가시관을 쓰셨으니 피로 얼굴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A2F13D5-F2F6-1748-DAFE-0DFFA0E01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아버지를 멀리 떠나 바른길을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19A26853-6DC8-27F2-6D0C-46CAB465C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9202A0F-A83F-F18F-0320-4AB180D01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이 세상의 모든 죄를 맑히시는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96508AE-D3D4-9139-9C66-DC6CA9515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가시관을 쓰셨으니 피로 얼굴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6FCD747-1FB3-E769-4F8D-130B0C949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아버지를 멀리 떠나 바른길을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D5E95EC3-D5BC-773B-84BB-1ABC35688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97FE92B-65C0-A880-DD3D-5F0451923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이 세상의 모든 죄를 맑히시는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83170AB-6953-BD6D-8C02-C11561996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가시관을 쓰셨으니 피로 얼굴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33579C9-64AB-5120-9ADC-8A28356D1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아버지를 멀리 떠나 바른길을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8E792CB4-E59A-309F-5604-159F681EC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E0B2270-866A-9114-7D1D-19037BFCC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이 세상의 모든 죄를 맑히시는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0992225-A15A-2629-7822-6540EF529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가시관을 쓰셨으니 피로 얼굴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23F9084-4C2B-D5B1-A67F-5E2A1A4AF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아버지를 멀리 떠나 바른길을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A46261F0-1212-10C2-D596-F7B068B7F5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EFD1A30-7F49-263B-3AF6-2AD2A4590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1.Blessed be the fountain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1DC2012-B2E3-3EE9-5873-5F9BE90CC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2.Thorny was the crown that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477D4FF-ABE9-B831-E678-5E59B1609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3.Father, I have wandered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B7A4A85-33D6-34B0-79D3-0B8F5936F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R.Whiter than the snow, </a:t>
            </a:r>
            <a:endParaRPr lang="ko-KR" altLang="en-US" sz="1100"/>
          </a:p>
        </p:txBody>
      </p:sp>
      <p:sp>
        <p:nvSpPr>
          <p:cNvPr id="410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1E04D61-B36C-973F-0434-B91CC4820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이 세상의 모든 죄를</a:t>
            </a:r>
          </a:p>
        </p:txBody>
      </p:sp>
      <p:sp>
        <p:nvSpPr>
          <p:cNvPr id="410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3671663-2411-E9CC-DEFC-307C27BFD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가시관을 쓰셨으니</a:t>
            </a:r>
          </a:p>
        </p:txBody>
      </p:sp>
      <p:sp>
        <p:nvSpPr>
          <p:cNvPr id="410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83A952F-9F80-7074-C7D5-00C7E2C1A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아버지를 멀리 떠나</a:t>
            </a:r>
          </a:p>
        </p:txBody>
      </p:sp>
      <p:sp>
        <p:nvSpPr>
          <p:cNvPr id="410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F3C35DF-BA2E-E1FC-B452-5C11193F9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흰 눈보다 더 흰 눈보다 더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47F29BBF-899D-2AA9-9D7A-FC8373C16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6E132E6-DE98-FF1C-6E23-1D915BA90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이 세상의 모든 죄를 맑히시는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6B38AEF-39F3-3636-AC74-3676547CA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가시관을 쓰셨으니 피로 얼굴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FC314E0-AEAA-B952-6477-0123B830B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아버지를 멀리 떠나 바른길을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9D26D03B-31A9-1AF2-4C59-7C2752DCE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57CC6D7-A955-1941-2945-66FBB33F5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이 세상의 모든 죄를 맑히시는</a:t>
            </a:r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715B9C9-D9D3-48FD-DCC7-912842DAC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가시관을 쓰셨으니 피로 얼굴</a:t>
            </a:r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7553AD6-4760-A438-3B7D-E43FF4DA8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아버지를 멀리 떠나 바른길을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26E34F55-D38A-A780-1055-A83E952B3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2B1CF54-1C4C-F29B-3ABD-66C017E11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이 세상의 모든 죄를 맑히시는</a:t>
            </a:r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5940DC5-5D07-3551-CE6F-802EF0567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가시관을 쓰셨으니 피로 얼굴</a:t>
            </a:r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E19C0A2-F38E-A8A5-CE17-4FDDD5CFA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아버지를 멀리 떠나 바른길을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1E771E98-7A93-DAA1-C987-D5305D121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A1A5563-1B33-D07A-9D29-E35706052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이 세상의 모든 죄를 맑히시는</a:t>
            </a:r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E0F0EC1-FB37-0FFD-68CF-5DEF6E942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가시관을 쓰셨으니 피로 얼굴</a:t>
            </a:r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D263DCD-E62E-436F-EE85-7E0B1AB57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아버지를 멀리 떠나 바른길을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38093E9F-3718-F39C-AAB0-2DB32955C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95899C2-1AD7-9D91-6E56-384488B65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1.Blessed be the fountain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9C50D5B-CE18-B58A-4E98-03F6F44F7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2.Thorny was the crown that 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7295BE8-B136-571F-679F-6F1B0429D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3.Father, I have wandered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7E856FD-E148-545D-8088-336FA7B4F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R.Whiter than the snow, </a:t>
            </a:r>
            <a:endParaRPr lang="ko-KR" altLang="en-US" sz="1100"/>
          </a:p>
        </p:txBody>
      </p:sp>
      <p:sp>
        <p:nvSpPr>
          <p:cNvPr id="512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10CBBEF-1618-6DB9-EA08-489165DD3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이 세상의 모든 죄를</a:t>
            </a:r>
          </a:p>
        </p:txBody>
      </p:sp>
      <p:sp>
        <p:nvSpPr>
          <p:cNvPr id="512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D22F440-3F8D-26EA-2C96-249834B38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가시관을 쓰셨으니</a:t>
            </a:r>
          </a:p>
        </p:txBody>
      </p:sp>
      <p:sp>
        <p:nvSpPr>
          <p:cNvPr id="512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563B865-4856-E14E-98F8-3B2B0A94D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아버지를 멀리 떠나</a:t>
            </a:r>
          </a:p>
        </p:txBody>
      </p:sp>
      <p:sp>
        <p:nvSpPr>
          <p:cNvPr id="513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7D6F84E-81D9-E03A-9065-B09325321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흰 눈보다 더 흰 눈보다 더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AD3F6BDF-DEB9-D8C9-82EB-EA33628153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65E9101-9415-7115-D6DA-E243BDFBC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1.Blessed be the fountain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D8B3429-98DA-B225-4580-F31AFDC45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2.Thorny was the crown that </a:t>
            </a:r>
            <a:endParaRPr lang="ko-KR" altLang="en-US" sz="1100"/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52742C5-9BE7-4288-54FC-3E2A86657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3.Father, I have wandered 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32A41AC-2B2D-F2D5-5138-551C7FDE2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R.Whiter than the snow, </a:t>
            </a:r>
            <a:endParaRPr lang="ko-KR" altLang="en-US" sz="1100"/>
          </a:p>
        </p:txBody>
      </p:sp>
      <p:sp>
        <p:nvSpPr>
          <p:cNvPr id="615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3B659B0-EF47-588F-3C36-126978C13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이 세상의 모든 죄를</a:t>
            </a:r>
          </a:p>
        </p:txBody>
      </p:sp>
      <p:sp>
        <p:nvSpPr>
          <p:cNvPr id="615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6C4E97C-5302-03E5-F47C-BEB4FAACC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가시관을 쓰셨으니</a:t>
            </a:r>
          </a:p>
        </p:txBody>
      </p:sp>
      <p:sp>
        <p:nvSpPr>
          <p:cNvPr id="615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CD276CD-2FD3-332F-1D59-398B2DCE6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아버지를 멀리 떠나</a:t>
            </a:r>
          </a:p>
        </p:txBody>
      </p:sp>
      <p:sp>
        <p:nvSpPr>
          <p:cNvPr id="615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676D44C-2067-2310-8E5F-B0C0F403D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흰 눈보다 더 흰 눈보다 더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3B8124CB-20F8-3FDD-A507-51B79BD83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BC01705-1347-6FAB-A3ED-65F280C31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1.Blessed be the fountain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B84A187-D3C1-FF5C-5E45-2E6A823D9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2.Thorny was the crown that </a:t>
            </a:r>
            <a:endParaRPr lang="ko-KR" altLang="en-US" sz="1100"/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A778322-A485-A730-C7DF-E810F2B2B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3.Father, I have wandered 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CEB72F7-B117-6881-2ACD-085C81351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R.Whiter than the snow, </a:t>
            </a:r>
            <a:endParaRPr lang="ko-KR" altLang="en-US" sz="1100"/>
          </a:p>
        </p:txBody>
      </p:sp>
      <p:sp>
        <p:nvSpPr>
          <p:cNvPr id="71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E0254F5-806B-EBFF-621C-EE7A8A29F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이 세상의 모든 죄를</a:t>
            </a:r>
          </a:p>
        </p:txBody>
      </p:sp>
      <p:sp>
        <p:nvSpPr>
          <p:cNvPr id="71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7C956DC-FE9F-CBEB-EF4C-E3A22B49F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가시관을 쓰셨으니</a:t>
            </a:r>
          </a:p>
        </p:txBody>
      </p:sp>
      <p:sp>
        <p:nvSpPr>
          <p:cNvPr id="71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BC20503-0418-BF3D-F1A4-0C9BE1CC3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아버지를 멀리 떠나</a:t>
            </a:r>
          </a:p>
        </p:txBody>
      </p:sp>
      <p:sp>
        <p:nvSpPr>
          <p:cNvPr id="71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FCFC6CE-FB8B-EBBD-2D7D-71BD1F1CA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흰 눈보다 더 흰 눈보다 더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3F87D4EB-C27E-F838-5F74-776A57303C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3819438-F8DB-3022-07D1-805ADA5FE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1.Blessed be the fountain of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658E400-2A12-586B-D5D4-75239E65C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2.Thorny was the crown that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DB35756-5945-9DB5-A1BA-160082A13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3.Father, I have wandered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32D7F09-DF6F-CA35-9DDE-9503AB74D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R.Whiter than the snow, </a:t>
            </a:r>
            <a:endParaRPr lang="ko-KR" altLang="en-US" sz="1100"/>
          </a:p>
        </p:txBody>
      </p:sp>
      <p:sp>
        <p:nvSpPr>
          <p:cNvPr id="81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9F28686-40E3-3D9D-B8AC-5CA4B6996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이 세상의 모든 죄를</a:t>
            </a:r>
          </a:p>
        </p:txBody>
      </p:sp>
      <p:sp>
        <p:nvSpPr>
          <p:cNvPr id="82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126AFB3-DAA0-676E-5DE1-B750F8109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가시관을 쓰셨으니</a:t>
            </a:r>
          </a:p>
        </p:txBody>
      </p:sp>
      <p:sp>
        <p:nvSpPr>
          <p:cNvPr id="82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E20B827-7384-8E92-C553-D7869D56F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아버지를 멀리 떠나</a:t>
            </a:r>
          </a:p>
        </p:txBody>
      </p:sp>
      <p:sp>
        <p:nvSpPr>
          <p:cNvPr id="82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FC1099D-29D4-7106-063B-E5342C09D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흰 눈보다 더 흰 눈보다 더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78EC945E-7360-0587-E9A5-ACC805EACE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73234ED-581C-E1ED-9154-BC3047BF7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1.Blessed be the fountain of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0102DDB-334C-1C38-AED1-E95234355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2.Thorny was the crown that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17DCE2C-A7BF-91D4-5771-8C6F9799A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3.Father, I have wandered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F36E439-8D86-8B57-C6A2-0E2EB3B0A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R.Whiter than the snow, </a:t>
            </a:r>
            <a:endParaRPr lang="ko-KR" altLang="en-US" sz="1100"/>
          </a:p>
        </p:txBody>
      </p:sp>
      <p:sp>
        <p:nvSpPr>
          <p:cNvPr id="92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9CE1775-A1F1-A7C6-1BAC-2F2F8437A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이 세상의 모든 죄를</a:t>
            </a:r>
          </a:p>
        </p:txBody>
      </p:sp>
      <p:sp>
        <p:nvSpPr>
          <p:cNvPr id="92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E00F063-EB87-8B11-AFAF-79680AC7E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가시관을 쓰셨으니</a:t>
            </a:r>
          </a:p>
        </p:txBody>
      </p:sp>
      <p:sp>
        <p:nvSpPr>
          <p:cNvPr id="92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AAE77CD-2EA8-C3F4-BD0F-4979CD546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아버지를 멀리 떠나</a:t>
            </a:r>
          </a:p>
        </p:txBody>
      </p:sp>
      <p:sp>
        <p:nvSpPr>
          <p:cNvPr id="92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1EE0535-33A6-0252-9333-EC7126523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흰 눈보다 더 흰 눈보다 더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66035303-9D96-C35E-9479-A2E30B7603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F5A3065-3D93-15EB-FF4A-FD7E52F84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1.Blessed be the fountain of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1C5C38D-93B0-F682-65C0-2218C9CB9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2.Thorny was the crown that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9F87A80-D6FD-8E15-1794-A1A50217C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3.Father, I have wandered </a:t>
            </a:r>
            <a:endParaRPr lang="ko-KR" altLang="en-US" sz="1100"/>
          </a:p>
        </p:txBody>
      </p:sp>
      <p:sp>
        <p:nvSpPr>
          <p:cNvPr id="102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8106DEF-5CBB-A43B-F84C-D689A648A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R.Whiter than the snow, </a:t>
            </a:r>
            <a:endParaRPr lang="ko-KR" altLang="en-US" sz="1100"/>
          </a:p>
        </p:txBody>
      </p:sp>
      <p:sp>
        <p:nvSpPr>
          <p:cNvPr id="102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225ECB0-C10C-FA22-1084-895A5EAF3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이 세상의 모든 죄를</a:t>
            </a:r>
          </a:p>
        </p:txBody>
      </p:sp>
      <p:sp>
        <p:nvSpPr>
          <p:cNvPr id="102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B37ECC6-7A25-EE80-BC5F-BF8D59B33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가시관을 쓰셨으니</a:t>
            </a:r>
          </a:p>
        </p:txBody>
      </p:sp>
      <p:sp>
        <p:nvSpPr>
          <p:cNvPr id="102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15357F4-7FE7-7CFD-5186-162EA38B6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아버지를 멀리 떠나</a:t>
            </a:r>
          </a:p>
        </p:txBody>
      </p:sp>
      <p:sp>
        <p:nvSpPr>
          <p:cNvPr id="102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0F3F471-EBEF-EA77-180A-BF8E23554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흰 눈보다 더 흰 눈보다 더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1203</Words>
  <Application>Microsoft Office PowerPoint</Application>
  <PresentationFormat>On-screen Show (4:3)</PresentationFormat>
  <Paragraphs>189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굴림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2023-09-24T13:50:05Z</dcterms:modified>
</cp:coreProperties>
</file>