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58장" id="{335A3F27-2928-4012-A212-1EFB4AEBAEBB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새찬송가 258장" id="{7765D9D5-9435-42FD-B19F-D9B10D0F042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689E71-472D-D665-E5C4-8C45AA19E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C1E335-74A7-699E-C301-9DF2E0B6B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824395-B7D8-CEFC-AF31-0426EF49B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9705B-D613-4C71-A31B-4370DBBC2C2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189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73C562-E859-EADD-544C-A02068025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6AD436-815A-4FCA-B66F-4A1118279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28DB32-56B6-791C-C5A5-0C6FC0D2E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1E1F6-60A8-4B07-8BF2-FE59812D96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724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DB8A34-44B3-43A8-FA5A-4EA2B060A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10C8C9-E409-59FA-AA32-D97D978DDF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22FE87-F2DD-F255-5BCF-8EC1EDAFB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8D8EB-4FA3-4B88-8158-E783EC798A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518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BFE0A0-E9CB-235C-6F42-8C941A19F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1CAAC8-9917-EB22-5957-9D89576523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CAF532-3127-1002-7079-DC73ADECE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1CC36-E913-40EA-8EDB-C93E088B7C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411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88E051-9FDB-8AF1-D25E-711108243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969021-C262-E91E-0E9F-469BE03BD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853E93-D046-B9D5-ACBA-78FDECC92C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6BCCD-CCC9-4EB2-B2B5-1768CE910A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635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230C78-61E5-4F0B-555E-3CFD65768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35E38-2631-62AE-3F74-EEDBC6E0FC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4E109E-FDF1-2354-B623-28A0FFE13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51957-DB1C-4B2A-A750-B9F4EEDC8B7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210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B08081-42F2-D9E7-DFF9-663BEC43BF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E657AA-36CC-0ACC-4061-D38AC50AB5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51BE9BB-B008-4AEA-F18B-F58FBC7E8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F6FA2-8474-4B5A-A20E-98D3D99727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22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9190D9-653F-2376-A802-0FD118F1B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DE0074-DC07-0444-5939-E433E678B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C3E4BC-7F0C-7AB9-78CC-A9D3334C24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A4A3D-D1FB-4FC6-A09B-7B98FC39B0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0491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4233233-68D6-E7B8-E6F4-DA661403EF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023FCBE-5982-5691-52AF-D1C9D3E4F1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8437FD-C2FB-C5BE-0F11-36B589844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088FA-FD35-4BF6-A91B-23765D67CC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114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226D49-2E38-3AA4-F77A-7B6CC1FB52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3F6379-C355-4B99-0815-945FE5C03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2695A-7858-013E-94F4-BE465AA34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9A4C1-FDBA-4AFE-92F6-A5E0D98CC8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331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66600-B5F9-4C9E-312A-4F3DE2B464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A067A3-F3F8-13DD-4250-11AB6A34B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EE1B76-353E-AB44-03D5-B317CB302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6A1DB-F7E3-4B46-8EBD-F2EE4866994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8667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1D1D26-E783-232C-CB49-F8A9F485D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E9BA44-8874-7B6D-C28B-7E89FD6DB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3C8AA5-C5E3-73DC-3275-297B1C85B8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1318F8-235C-E1EA-D9B3-FC9D4382CA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E3A32F2-9C10-476E-2F84-097F0A508D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D4CF273-2B0E-4C69-A86D-7626F8B8B85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E28CD4F-EE8A-EBEE-FD5E-66FF169BB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 is a fountain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73A03A-0C0A-EBDF-1BEC-5387AA16E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57B181E-A4DE-6F56-5C73-8A24B5ED0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3.Dear dying Lamb, Thy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BB56B3-E404-3E91-498F-B7919A63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4.E'er since by faith I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4B9E4C6-49FF-4070-8805-B6BB58FB9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5.When this poor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363BF2-266E-496D-3CB2-1DAB1AD75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샘물과 같은 보혈은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D1AE35-5C0B-C68D-F676-384A0108B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855648-A24A-6694-B91F-44B1E1408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D9B43E3-4726-2342-24F1-2A5D8B321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정케 하신 피 보니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0E71425-A4C4-C39E-CD0D-88543F1E1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9C6453EE-E7B4-AC4F-5849-4A20411AF3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EFA82430-BFD3-9414-C69C-0AC8ABC57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4B609BD-5AC3-A9FB-5F5C-0092B87DB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a fountain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8CA5032-19B5-3771-1D3B-C107B2735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44FC307-F23D-28F7-3290-2446FBCEF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3.Dear dying Lamb,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9ADA53E-590D-38FF-E70D-B6133AAA8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4.E'er since by faith I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4FC7F36-72C7-17E8-6C92-974D15EFF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5.When this poor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DA978B7-77BE-1367-375A-D4F690D67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75F43D5-9E72-8B34-6886-9BB1EC297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91B3E48-1CE6-9128-828C-7DA00077D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 속함 받은 백성은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71BE7AA-E898-8E4B-FA7F-B3DC660D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정케 하신 피 보니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E26C907-0112-AFDF-65D2-D2F27D690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34405E66-656D-A838-BEED-EBEA74694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6F72C87-C5B4-AEDE-BFF0-A76A7E50B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a fountain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C0E2541-DF20-C2A1-B5EF-37BC14125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B731B9-862C-4E67-3DD9-EF7D7994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3.Dear dying Lamb,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6026221-3505-E95E-21DD-498997EA8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4.E'er since by faith I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698064A-D561-2418-58BF-F5314E6A6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5.When this poor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9F1F7E6-D685-D903-AEDD-00EB4A379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0CCDB82-23F0-4AB4-248D-DBBEB9A07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1975019-8FA6-398B-53D8-3EF5F7B79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 속함 받은 백성은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36F0B74-637F-EF7C-1C41-3B7E72CA0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정케 하신 피 보니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08EE44D-34C7-B96A-6480-10E2211B5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734BC35-BB7A-CE72-2F85-CF92AC0AF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4C2980-DFAB-4AF8-A05F-C571EF23F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a fountain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4F38A5-61C8-E307-4A05-F5B685F78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2E2046A-FB5C-7AAB-3668-5CE2D7D87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3.Dear dying Lamb,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2D0C653-6156-F1DB-1302-2E0FFD944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4.E'er since by faith I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2FEF51E-CA59-4913-C4F8-18977E517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5.When this poor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18100B5-A4ED-E53B-DF85-F4F5AEF0F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4E411C8-A185-B994-8750-D6A703C87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FC7A8BF-8DA8-E2CB-08FB-21E258371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 속함 받은 백성은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E639674-2DAF-A0FC-BA93-93F5E08A0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정케 하신 피 보니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F804560-5BD0-EBE3-04C7-BB089DEFD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A9609DA8-6104-CE8A-969C-8CEB01E07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D2BC30-720E-E3DA-BBA0-8D617FB01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a fountain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0DC38E7-A279-5DF7-7D5E-ED55BC8A7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67D1247-C1CE-D5A3-702A-6AD2DED0A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3.Dear dying Lamb, Thy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906D4EA-9128-27B4-AA91-276DCE9BC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4.E'er since by faith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EEAB5E9-D183-81BF-E2A4-ED021F8A8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5.When this poor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9D886C3-9CC7-89BB-9DE4-FD0971F2C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45DA8E8-6455-C2E0-F66E-6F6236074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1579A0C-B9A3-8F11-869E-106917C53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63C4474-CEF3-DB30-2F6B-798ED34D2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날 정케 하신 피 보니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C7095EC-DC1E-3D30-CB9B-B0B1B0E7C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5E33E4A2-9438-CFEB-F42D-A8D3D2FD0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CB2C32A-9848-C1F3-8250-76CBF6A2B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a fountain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193A5DA-F94A-1BB6-9199-142FBFEFD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C002BC0-9EE7-7DEE-C200-FF4CCEA08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3.Dear dying Lamb, Thy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0774E3A-64A6-8C8F-7EA7-9FFA90468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4.E'er since by faith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B626E5C-B228-4309-E26A-45EF26C52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5.When this poor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8209CAA-65E6-A7BC-53F3-5FE0F4F0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85A21E3-51F8-F2DA-2785-254A80401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8C280E7-735D-79CC-8A67-600D436CA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7EBAFE7-1536-0F14-47C3-5EE4723F0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날 정케 하신 피 보니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DB70660-8300-3157-EC03-68314F370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8F3209B7-C349-DC75-73B7-732207174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11583F-FD70-3E2C-3C0F-DFF6A4EB6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a fountain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0331813-6513-D13F-8998-1DC3D9EEF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7E210AE-C774-B0B0-DD1D-F43D2DA29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3.Dear dying Lamb, Thy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B17E7E2-2E81-8269-7612-30EAFE23E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4.E'er since by faith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CC188A9-FA18-8688-19A0-3C2F22467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5.When this poor 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FCC2344-262A-C2CC-A8CE-FB57E6A4F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902EF74-433D-7AB5-4681-E6F9188B2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479CAF5-3647-839A-2FE7-5A213FD0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7466D7D-B922-7513-DC05-257B60DE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날 정케 하신 피 보니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8AEB8F8-AF2C-F09C-9D69-F1182694D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6B5BED00-D7E7-7987-DDA4-228ACDCCC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78A83A-751D-1DE5-6F63-84C16CCDE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a fountain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9D0665E-6358-2856-B734-0F3614B8F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1EBFE29-FAD5-98F0-A9DD-482BAA355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3.Dear dying Lamb, Thy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BDD0CAB-E785-7392-3C2E-55608C188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4.E'er since by faith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9D75DA6-E198-BBC7-0DCA-E17351B30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5.When this poor </a:t>
            </a:r>
            <a:endParaRPr lang="ko-KR" altLang="en-US" sz="1100"/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1BC2E35-E9CE-466B-236A-2125FBA09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8A76B65-EDA4-9657-C8E3-2BB3BDEF8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091AC91-1313-1303-B30E-5AA9D75B9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DD3DDB5-77D1-6A7D-D65A-6903DBE45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날 정케 하신 피 보니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0FAEF7D-FC5B-A3A9-5EE0-6A606071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EB853CD3-73A8-82FE-575A-0DF9F49B1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C72EAD4-7CE7-F9EA-F024-0FCCFE184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a fountain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8F80F5F-D3E6-7967-E8CD-01DB4613C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0C60887-8452-4A36-F21B-2F8F8ED83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3.Dear dying Lamb, Thy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C3C70FE-D334-721E-82AE-60B224C0B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4.E'er since by faith I </a:t>
            </a:r>
            <a:endParaRPr lang="ko-KR" altLang="en-US" sz="1100"/>
          </a:p>
        </p:txBody>
      </p:sp>
      <p:sp>
        <p:nvSpPr>
          <p:cNvPr id="1843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EC25AC0-7E27-AA29-011C-95FD68CDC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5.When this poor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4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B72D14C-DBFC-51BC-8015-037B3A107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1844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DECD41A-97E0-A575-305F-25D77FD6D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1844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B3F3F79-F4B1-AFB6-B1AD-327CA83D3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1844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2F463E8-E79D-8D0E-19B6-A271BEAB7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정케 하신 피 보니</a:t>
            </a:r>
          </a:p>
        </p:txBody>
      </p:sp>
      <p:sp>
        <p:nvSpPr>
          <p:cNvPr id="1844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917D762-C958-9FF3-422E-09489A049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이후에 천국 올라가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3B8155D9-B71B-DBEC-A91E-1077B5D15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7A20797-7134-476C-6EB0-CF7CF7F1D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a fountain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83E35D5-73A6-BFA6-4A91-F32B64A09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42B3C0A-759E-2F7A-F7FA-ABB047A2F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3.Dear dying Lamb, Thy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A7AEA8B-33EE-3E4C-22F0-5A2A2BAE6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4.E'er since by faith I </a:t>
            </a:r>
            <a:endParaRPr lang="ko-KR" altLang="en-US" sz="1100"/>
          </a:p>
        </p:txBody>
      </p:sp>
      <p:sp>
        <p:nvSpPr>
          <p:cNvPr id="1946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6ACF6D0-E51F-1FD5-E3ED-EE56E787E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5.When this poor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8388C90-30BD-44A1-B0D1-2C1092B9F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1946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50223EF-607A-FC91-B96E-41D7B4F6F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1946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8C444A8-2A61-044D-6D6C-D883F4A46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1946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8E0CBDC-023B-9F21-5B0A-80DFAD4AE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정케 하신 피 보니</a:t>
            </a:r>
          </a:p>
        </p:txBody>
      </p:sp>
      <p:sp>
        <p:nvSpPr>
          <p:cNvPr id="1946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B21164C-1C18-B204-2C35-FE3E495C8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이후에 천국 올라가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58B88908-4197-5DF6-F231-2BC15123F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DB86C4C-CE48-B391-A03E-5A268E239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a fountain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24FF769-14CD-617C-F887-4117CAA55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D8E9132-33BA-3862-4A75-F82525F0E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3.Dear dying Lamb, Thy 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14F2D85-3C9D-EB8A-88A1-C1BC7027D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4.E'er since by faith I </a:t>
            </a:r>
            <a:endParaRPr lang="ko-KR" altLang="en-US" sz="1100"/>
          </a:p>
        </p:txBody>
      </p:sp>
      <p:sp>
        <p:nvSpPr>
          <p:cNvPr id="2048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F3F31B2-342E-4A87-7139-468172331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5.When this poor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EB1E248-4F3F-2ABF-E6BB-7C64A91F2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2048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986CC8-DCF6-D287-E96A-9214E73F0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2049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53659E1-09F9-5B9B-5E9B-2EEC266A1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2049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E000361-CCC8-7EEC-5F7D-C8A31D95A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정케 하신 피 보니</a:t>
            </a:r>
          </a:p>
        </p:txBody>
      </p:sp>
      <p:sp>
        <p:nvSpPr>
          <p:cNvPr id="2049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EA065D2-C5CE-87E0-623A-C0D9547B2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이후에 천국 올라가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1BCE5FB-1557-B42D-A733-C9D6199BA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E924216-52B4-2803-98EE-07E507AEF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 is a fountain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1049542-F3C1-0C2B-74E9-52FC4E90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4A4F88C-35DD-A00D-CEB0-D758D28A6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3.Dear dying Lamb, Thy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9A8E79A-3017-30A5-48FD-37E6BB014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4.E'er since by faith I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3F00678-2C93-309A-A976-5354B22D1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5.When this poor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B47C693-74F7-647F-E076-9B647BFAA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샘물과 같은 보혈은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A4BCA94-17ED-C233-3DA1-C17618AA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733CFD0-F0E6-E1AB-3C6C-42B34D684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AC56777-8D60-1511-749B-22C474C6A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정케 하신 피 보니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21FB35D-6402-EF57-336B-FCFD0B87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9CB9A44B-0E0A-48C9-893F-B44061364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0246112-746A-5510-F244-D37A3A648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a fountain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1EC564C-3DE5-0615-75C8-ED81B5EE1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2417262-7F5F-3AAE-9CD2-F2A098846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3.Dear dying Lamb, Thy 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A31C59A-E392-73D4-6830-D4E1833EA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4.E'er since by faith I </a:t>
            </a:r>
            <a:endParaRPr lang="ko-KR" altLang="en-US" sz="1100"/>
          </a:p>
        </p:txBody>
      </p:sp>
      <p:sp>
        <p:nvSpPr>
          <p:cNvPr id="2151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244B81E-0A18-AE95-E954-F8C2184AE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5.When this poor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069D097-DE65-D264-1263-7C5218C61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2151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B6B9453-AA83-1AAA-B763-67B043E15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2151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0B02628-613E-D0A7-819E-33840FBF6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2151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94A8249-085B-4BE1-7308-DE708D8F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정케 하신 피 보니</a:t>
            </a:r>
          </a:p>
        </p:txBody>
      </p:sp>
      <p:sp>
        <p:nvSpPr>
          <p:cNvPr id="2151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B111535-978E-3B47-8FA3-D8CDAA4F7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이후에 천국 올라가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D8D2C699-7405-3C24-5E33-C4735DDED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2F7222B-AD20-81EF-3BEC-9738DC7B3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샘물과 같은 보혈은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EDC523-35A7-47C6-F909-254C7B6A0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9A7B09-460A-D07B-675C-4C2DD0F0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57DA8D-54B8-24EF-4620-B49969EF0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날 정케하신 피 보니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61E475D-5BF7-3F59-C83C-F65C9429A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 더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5426ED69-4977-5EAB-CBFA-A5E842D56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8E1409B-E2D4-0E92-CC4A-70E409DCC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샘물과 같은 보혈은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1318DC-3CBA-91E4-2F8E-06CB06967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B885B6-DA62-0ADF-45B2-5870BA45D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68A8D8E-EFA5-1794-D855-5FE192288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날 정케하신 피 보니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1B06169-001C-05E5-F1CD-DC85E8688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 더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6B7007E-4614-AFE6-4636-9DC957CB4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DAD5B9-9CF5-78BE-CF00-1B6E8645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4EA77A-FD0C-C09D-D07B-31690E3F3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도적 회개하고서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69979D-8494-623E-7886-3039A0678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55E78FD-EFA7-41D5-4D49-DFAF0CCA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날 정케하신 피 보니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DE9E63C-F750-C25A-9B9E-0D6E37EEA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 더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339A541-F6B4-1E2A-7AB0-48BA4DB8C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87F1866-2404-986A-DEDE-960CDB1D0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78E580-0869-45DD-F218-8481C41AA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도적 회개하고서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B349E0-64AA-53D1-A047-F3D373784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EA74CCC-FDC7-E4C9-AC11-DA4505D1E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날 정케하신 피 보니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B5E4F14-02D6-AE3C-AA83-F1FA66162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 더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E8591D2-2783-CE84-B88A-DCD974882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C42C91-DF40-827E-AEAB-F0607C69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361D08-2F00-A0AA-C8DC-6A591CA2C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942687-E702-2C41-501D-BA6FFF9B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 속함 받은 백성은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A13A5EE-3E04-EC9C-9A1D-D3C80CC27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날 정케하신 피 보니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7DA852E-2E66-D1A9-7F29-15DD760C9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 더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7D20109-D9BB-B2FC-E87F-A3BABFF59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19E4E06-2D18-287F-A800-2A7E563C6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48D78E-CA28-583B-837D-C84C3048D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D3D61F7-D4E0-BD7F-623C-DF85488A8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 속함 받은 백성은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9088CD6-299D-0EB4-40E4-2EB71D2CA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날 정케하신 피 보니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A1079E2-74DD-6D6D-5F49-56E2926E6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 더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8D36952-EC66-BD15-DBDE-970F57501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ECEB2B-5BCA-A451-935A-3D85904F2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3A9D14-CD0A-B224-E379-B123F3F9C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112041A-ABF6-F8E0-B82A-8B5C6CB87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9748F94-48E4-2B45-9FAF-529A271CB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날 정케하신 피 보니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5764A95-07F1-7A92-A6C2-CCFA457E7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 더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441A89B-936A-876A-8790-CCD80522A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DED543-9D90-D072-18FC-EA15DA271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C068B3-F7DA-8E25-B1FD-690B703CC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473DDE-80A6-04A7-C893-8821D071B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2B9E9A1-5032-8C64-F6C3-F0F2A80A4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날 정케하신 피 보니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2B55264-3DD0-A591-D6AA-10A4EA3E3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 더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AA3D511-3FBB-DF3C-6754-23B940F25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E82D9F-2BA7-E9FD-27FC-4D38DB798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7AB1A05-D802-7B09-BF64-F69A6A367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ADF1FD0-08B2-8200-3089-4F5C173D0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83F01E-7DCC-EE72-15F8-CE3CB5ADC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날 정케하신 피 보니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0E0B7C2-09F7-DEA4-7EAD-8ABB41A9E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이후에 천국 올라가 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CC4092DF-0E8C-33D8-C153-417583DE6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7CF4E4B-06F6-2929-D12A-5D059B378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 is a fountain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1F02CAD-0300-5698-72DD-6D3D9715C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A8B2E1F-7CB0-E7D2-6228-334A28FC9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3.Dear dying Lamb, Thy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0467149-97FB-78BF-A857-A2FCD689F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4.E'er since by faith I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B079048-39F5-FB26-9181-85AA2A8C9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5.When this poor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60AC246-234C-A3CB-1F7C-F2E65DB2A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샘물과 같은 보혈은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2FD1DC6-6483-0D3B-00B6-0BC1BF07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60D71C2-AFE9-716D-3249-58FBBFF1E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7B74461-D7CA-B6F0-F5AA-029673D2E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정케 하신 피 보니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6CFB64E-762C-BE6E-9DD2-17A66BD2F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D73C75B-BFDC-DBB2-2E09-E640F285E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CCE793-077C-E262-9E77-767348FFE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FDF985-6555-2989-B500-67AF2C985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43A3E4-AF8E-753B-77E1-CE68B7A69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94086C0-AE19-23C3-01BA-E2FDBDBBC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날 정케하신 피 보니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B833FDF-8177-CE97-0E56-04B8491D3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이후에 천국 올라가 더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234DA94-3718-D9A9-1F59-3EAA319F8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01F2114-DDD6-5615-D62E-D2C43DB6C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 is a fountain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2E952D0-713E-344B-7DF8-34F0DC29D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6C5B5E9-625F-9F0E-6755-4CE709761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3.Dear dying Lamb, Thy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BC10972-9E53-4AD4-E107-511A553CF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4.E'er since by faith I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D457FE1-CE9F-20D1-2739-BEBF64EB2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5.When this poor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A79F84-02C6-E337-D8F1-7BA98FA90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샘물과 같은 보혈은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9BB7E67-F284-F5A1-6EAA-2684BCB01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560DEF7-B62F-6795-F172-2412A5D32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A42F0CA-F88B-F653-F567-F5C67CFBF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정케 하신 피 보니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DE7DCAE-C9E8-BB27-F696-615AC8E50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B1117EA1-516B-35F2-4EFD-5D3618332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6A6D6A1-5305-2281-7CAB-A38E9912E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a fountain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9575043-24F4-E5A7-707F-03ACC7BDC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dying thief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03812FD-CF92-7EB5-D2EE-C62A5331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3.Dear dying Lamb, Thy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4376C7E-E1D9-A4C5-2FC7-A8D094CFC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4.E'er since by faith I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CCF2326-0CF7-6130-54B3-3D56D551F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5.When this poor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E5D7E6-8829-A668-F93E-7A5459279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90010F8-1D3A-3811-D0A3-DB25E62C9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도적 회개하고서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5AF260D-7108-F624-1E55-4108050F6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8829AA8-CEF3-5FE6-2456-E6B77AB35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정케 하신 피 보니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9DAD589-208C-660E-2C69-6F1FCE0CD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4A7EC9E-0D0D-2D68-830E-787BBE774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036E0E4-29B7-20F8-CACC-756CC3136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a fountain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BEE523F-FE36-F0EA-1E03-8941B9907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dying thief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5093694-8BAC-AB21-FEA6-1164B47C5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3.Dear dying Lamb, Thy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CEE9A1B-0BF6-F8C7-C90C-3ACD77265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4.E'er since by faith I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3CEB373-FE7E-92BE-08FB-986684B06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5.When this poor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757DA7-635B-BE20-797D-1B0501E97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4CCD669-5360-8C8C-74D2-B89DFDF53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도적 회개하고서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F1FF176-08CD-5884-65C6-D4FE8057E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17B681E-A7A2-F28A-238B-D774C19C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정케 하신 피 보니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1C27C2F-BDA9-7803-73BF-41F7C7C11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8A1FD2F-3A5E-4880-C518-676FD25E5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AF0D3E9-DB2F-9014-425A-33EF0B38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a fountain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9369DB5-35D2-71FC-AF02-2ECE308C9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dying thief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72CACDC-628C-2EDA-743C-482824C0D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3.Dear dying Lamb, Thy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AFA8ECE-56D0-03F3-0D2B-F2841E103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4.E'er since by faith I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FC19CCD-C9D0-EC97-021D-5499E30E4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5.When this poor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982856-9D7F-51BC-0781-225F7C5A0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93658BA-9E5F-7F33-E066-52A5206B7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도적 회개하고서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5766C86-D3B5-C406-165B-27FCB4BB6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F846204-8B1E-6CFB-2042-5841A7189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정케 하신 피 보니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B014FC1-1F71-F083-368F-010C1D668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1875110-EA8B-AA84-ED45-548E95278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8B83D3-93BE-3F62-972B-28E6BF33A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a fountain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F856126-273A-FDE0-6F5A-C0567E7CB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dying thief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2980CDD-1285-34B4-412D-2F70CFEA1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3.Dear dying Lamb, Thy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B156B13-D3CC-6AC9-1204-55D85BC77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4.E'er since by faith I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8488E45-CD96-B4CD-4BEC-0C65E1ADD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5.When this poor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D0D6A16-08AE-44C5-C491-D5EA87F45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C3B7843-EAA1-C555-C9C3-AEC54B973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도적 회개하고서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3B97EA8-3210-9CFD-86BF-EA9D96749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속함 받은 백성은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BAF4954-E902-2723-8413-6258B7C83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정케 하신 피 보니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497C3B3-E725-7D35-417E-1D456E02D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D696C966-A362-4E11-A6B7-8C76E24F9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E9AC1D-516B-A436-3115-5714D08AD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a fountain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23D76C3-4AAF-3B4C-DE74-302112674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E89A73C-E1F8-27C0-4028-774DFDB2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3.Dear dying Lamb,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CC0B080-4192-131B-9742-C9A4105FE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4.E'er since by faith I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89334B6-9CED-2234-52E1-A3761D1CF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5.When this poor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3037BAD-7505-1089-A175-4AD572E12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샘물과 같은 보혈은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46092E8-6921-61F3-5964-EF91DCA1C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도적 회개하고서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F1EAA6B-5C05-FABB-FE37-EE2D335B0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 속함 받은 백성은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977121F-D5BB-B4D8-0052-D68740FE0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정케 하신 피 보니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D7DD56F-0A60-3629-A448-88DFC0F72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이후에 천국 올라가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1440</Words>
  <Application>Microsoft Office PowerPoint</Application>
  <PresentationFormat>On-screen Show (4:3)</PresentationFormat>
  <Paragraphs>250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2023-11-12T15:39:32Z</dcterms:modified>
</cp:coreProperties>
</file>