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65" r:id="rId13"/>
    <p:sldId id="266" r:id="rId14"/>
    <p:sldId id="286" r:id="rId15"/>
    <p:sldId id="287" r:id="rId16"/>
    <p:sldId id="267" r:id="rId17"/>
    <p:sldId id="268" r:id="rId18"/>
    <p:sldId id="269" r:id="rId19"/>
    <p:sldId id="288" r:id="rId20"/>
    <p:sldId id="289" r:id="rId21"/>
    <p:sldId id="256" r:id="rId22"/>
    <p:sldId id="257" r:id="rId23"/>
    <p:sldId id="258" r:id="rId24"/>
    <p:sldId id="259" r:id="rId25"/>
    <p:sldId id="260" r:id="rId26"/>
    <p:sldId id="272" r:id="rId27"/>
    <p:sldId id="261" r:id="rId28"/>
    <p:sldId id="262" r:id="rId29"/>
    <p:sldId id="273" r:id="rId30"/>
    <p:sldId id="263" r:id="rId31"/>
    <p:sldId id="264" r:id="rId32"/>
    <p:sldId id="274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49장" id="{3B4AE5D0-81E2-4870-BD33-CD981401898C}">
          <p14:sldIdLst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65"/>
            <p14:sldId id="266"/>
            <p14:sldId id="286"/>
            <p14:sldId id="287"/>
            <p14:sldId id="267"/>
            <p14:sldId id="268"/>
            <p14:sldId id="269"/>
            <p14:sldId id="288"/>
            <p14:sldId id="289"/>
          </p14:sldIdLst>
        </p14:section>
        <p14:section name="새찬송가 249장" id="{38A21423-50F4-4B58-8305-0A6B99DBD84E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  <p14:sldId id="263"/>
            <p14:sldId id="26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93D405-90A1-AC9B-295B-FE51255D44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516425-12F5-0FAF-B595-4FFDC86DCA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D959F5-39CF-C172-F22B-C6BC7C44F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F85E9-2CD2-4E9F-9686-E998C628E4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575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943739-4F41-1C2D-9A49-C38D96F7F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AD87DC-8F4E-592D-6280-682AB90373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8AB800-3AEC-3862-4939-BA498BF7D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EE11B-C7E0-4E0A-95C9-5D13AC021D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831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E3EAB1-AB4D-3671-FCCB-51F532960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C01BC2-F6F9-AC9F-08CD-88AACCDF4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3D70DD-ABA4-640A-5D0A-6B4F20DC5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E7E62-4A09-4F0F-A3AE-A4A6A3A42D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503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5AFB20-A195-2A57-1B83-4DC067226B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52BF7-48C8-B86B-D0D8-ECBB134F6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37A129-84E4-4B18-A6F6-716871A49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550CE-595E-4103-A6F0-76B35895E3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590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2DC973-6722-307D-9FDF-440497C1E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479EBC-0649-992F-8D90-DAD4C67CD7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0A2972-4916-44EA-686E-DF4BD47D5A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56122-2350-470D-BD37-F96537FE13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421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D4324-6B9C-B8EB-89CF-CBB74A6106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93273-4199-5E11-7359-58C160FBA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4253C8-3042-BD2F-D052-F82D125F4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891FC-ED26-4941-9873-691E30529F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616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1FCB25-6E5E-1447-FFD5-0B1DEE751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410ED6-F2E2-28C3-D1BC-BD18CEB95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147442-0810-9CB3-D4AE-4A2EFAB69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98498-2695-43F6-8353-1F759D1EEF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144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6DA2C5-B315-AB1E-8739-70CE2EFE6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2C76FE-4E38-049B-4BEB-C5E7E1B5A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04D6F0-3AAD-2598-4FB5-FB1CAA2F3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720A0-625B-4350-8C2D-AACADAB1F0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474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10F542-38D4-F7BC-6A3D-C397A5B26D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D4C1C7-1C5B-ABB9-D5E3-8D1EF449C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D4AD71-7D81-D983-F4AD-6C3427FD9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22D8A-1F3A-43F8-9554-62D92DF924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085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4D73E7-F07B-C321-877B-80C9840FA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D44E9-FBA2-DE44-0A88-C1A609B1B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244B88-F896-433A-69A5-8334B3929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6C447-DE33-4A9C-B60F-39FA16B6DD8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920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D96B5-E2DE-05A0-532C-EF037BC38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773EB-D674-B4EC-AF74-EEBDF9B73A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023DBD-450C-B283-4E02-DA7B9FC606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9BD67-DA26-4812-BD2D-B4D9F04331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164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11D46A-863F-B234-E340-06BE133BD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03A6F9-CA12-AFAA-C0F4-1F4EBCDFB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96B24D-DFD8-768A-FDE1-8ACE9A77C2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F07F26-CBBF-E938-E39D-86C8D176E8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F25F54-C563-109A-E89C-32DD86C796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F9C6B27-5013-4BB5-8720-EB858FBF273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318FA0A-2D1F-0D83-99B0-53197332C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we that love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C4A7CD65-D969-3E86-F14A-FBE9D3C8E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those refuse to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E9F664D1-8EB2-6D8A-4081-F86EB49E8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hill of Zion yields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2BB40E17-0F88-BCF3-D618-6455AE69C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D5B66985-1B39-6229-703D-A3FEE27A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6B73162-4745-8DB0-D5B9-F450AD9A4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사랑하는 자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712AD9F6-8F80-1D92-F790-3C8E3CAEC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929B741B-3361-8569-4CE6-47B58E43A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하늘 황금길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B8E072C3-2853-3424-B442-27BEB061A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88A966E0-9370-6256-4CBB-1CF850D2C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4078E25D-EE68-9A3E-72F1-3947058E2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19843026-5BC0-820E-1D17-9036EFB81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30E8A42-5D83-6E08-1537-8E8291EFD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we that love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FD08B0-A8F2-CB70-E4E7-69FA17181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those refuse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BB1611-1EC2-34EA-0BEE-7B29D01BA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hill of Zion yields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C764D3-DDD9-40CB-6EB0-069DE6CC6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8C4F484-CEC7-D3DF-EE38-4CA1363EF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C8B827-E60A-055A-3F6C-EA06D0AA8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사랑하는 자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A5CAA6-FBC7-F651-D459-8E6CD25C2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ABEB6D3-7A35-734F-DE6C-1D9013D51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하늘 황금길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42F806-2396-CE1A-EEB0-408658F82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0306384-02E4-761F-F096-4DDBCDB12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B15DC63E-2F22-CBD4-95B7-C37C80722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B997FF-D2B9-81A0-F1BE-E0A644BDD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we that love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151448-1295-9A25-1F0F-D878E937A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those refuse to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165FF0-40F3-5F2E-0036-14E5AC2C5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hill of Zion yields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CB3F67-3BF5-6841-B817-0F46DBCD2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FB61ADA-CB01-E634-C724-BBA8802CE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18B2D6-FCE6-FF90-27A3-5C2392FC9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사랑하는 자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4F0300-0837-8DB8-30B5-FC0B92F5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A0BB1B0-AAD1-6F9E-D158-4E262CE68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하늘 황금길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F748204-C637-FCF9-81C3-F8FE3EF91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1B06A32-E6B8-00A5-494D-DA7BE257E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6B1DDDE-AB91-CBA5-9BBB-2FD1D7EAB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79004C-7D19-B575-5E48-FB673A0F5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we that love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994D58-15F9-2096-F6DC-3505A23B0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those refuse to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2D2791-FB34-8E4D-055E-3CB0157BE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hill of Zion yields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688045-1F98-F938-3978-AB99D49A0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F651143-6933-607C-A157-9CCEA19AA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7BF139-D418-0308-7152-3704E284E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사랑하는 자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13038C-7C0E-45E1-6129-2CA4C8055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25B786-C20E-0A1A-D031-6C5F80BC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하늘 황금길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459D36-6F4A-54A3-C5B0-209975049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9EA7B37-9931-1785-E291-60CE8D063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85D7412C-2D56-62FD-3BE8-9EEAC1720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5F59B6-BB9C-D824-C847-E5EBC6FC5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we that love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3EC74A-6AAD-A931-1E4E-D82D60D8E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those refuse to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125D5D-4F2D-66D7-6EE5-642ED61EB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hill of Zion yields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854EFAC-A284-FA24-FAAB-B7681ECC6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4671ADD-F6C7-A6A6-07AB-C02225017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1D963E-DE51-43EC-7F63-DDD7AAB67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사랑하는 자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FB77BE-2115-B0AF-79D7-EE1F1352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567483-65EF-42BB-D2CC-613467076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하늘 황금길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6F04E5-E3F6-EDB6-E081-A9DC2D6BF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1047923-96C1-1370-836A-5DE67C56E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E62AD5F8-BC68-4992-705F-9A056CDD7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976EBF-A2F2-1C60-2E3A-233F21F7E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we that love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78AE8A-561D-FD01-1342-94D5979D1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those refuse to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562ED4-A6DF-5553-0276-D2A8EA62D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hill of Zion yields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3399ADE-2CB9-A689-B207-C5B70B104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375D1BB-6007-776F-7139-FC09F4570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775E28-E4BD-CE9D-AABB-B6DACD971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사랑하는 자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6DEC7F-5A12-1125-7FD4-508418FFB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33449DB-11B6-A152-2658-5F9A199A2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하늘 황금길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E16D46-CA8A-0216-AAEA-F4D203CAB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376EAAD-5A74-D810-AAD5-7209CC014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2688137F-7874-4963-6DBE-8788D0CA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D644C0-AEBD-A8E0-FBBE-61E3DD54C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we that love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83A349-41A6-B84A-C0B8-AE80254AC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those refuse to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4879FB-7669-4B35-51B3-695E21A58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hill of Zion yields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8AC96A-2A0E-DE93-5546-199A07107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25076A4-4E84-44A7-1AE2-CDD9389C7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EF527D-DD81-DBFD-DDD6-5FC78E692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사랑하는 자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77358E6-B919-E26D-89EE-580154D90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F16C5D-AAC6-67CF-7B9C-EEF627116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하늘 황금길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B23C3B-DFD7-7DF2-793B-5DDEC143C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844BDA0-A90D-E9CF-B838-BA8A5D6FC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8DBABCD2-DB7F-DC39-934F-7D7E557F5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19A0B1B-A33D-9F75-BABF-FEFDE0443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we that love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159448-09D2-EEE3-DA8C-D4CF45359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those refuse to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15A506-6807-B5C8-E830-FC9AF5658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hill of Zion yields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A4E2DA2-0645-D5B3-8116-C0DD1A971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4.Then let our songs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73795AF-E200-E2A2-C926-67D91740D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E28C4E-D463-CA9A-5BC4-8242C4DF3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사랑하는 자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74258A-8B18-D479-94AA-C8B9B27C2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4DFA23-1B57-18BD-6AF0-9B6DA19BB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하늘 황금길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16CDCD5-42B1-DC0D-3E83-7C2DE24F3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눈물 다 씻고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C113D01-2CD0-9D7A-5755-5E2419F99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67057F1C-D55C-697F-3CDC-D1CC37E74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7BC08E-6E20-945E-07EF-F46461745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we that love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FD22ED-8C57-4B68-5045-630AB1FE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those refuse to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5D12C4-CCCB-36F9-407C-FB06B0153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hill of Zion yields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87CA73-863B-90B0-D6CC-CF10BC0C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4.Then let our songs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D91A418-C08E-75B8-6B24-FA0C47EE4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413197-40BF-2CD3-6CE1-DEB4D22B9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사랑하는 자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F36984-E718-2279-E7D7-82BDAC0E7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3B69E8-8E1A-EA8E-E145-19C7265F0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하늘 황금길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960E194-9FD5-CF10-7081-327813BBF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눈물 다 씻고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C38CEED-A72A-D7F1-0E90-E7A01312D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A7482455-DAA9-5BCC-620E-E391A6FCD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8F15D6-221F-93F2-6C33-D744809AF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we that love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FA59A5-6E9F-8887-CDC6-9E0B47B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those refuse to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05693A-87F5-C8F4-D470-CFBAF4C6A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hill of Zion yields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ADDEE2-A9E8-C3AC-0922-A6534707A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4.Then let our songs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D260C91-D253-0CC6-4399-5625F6A9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7C4834-ECEA-13E0-DD94-EF4A22E48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사랑하는 자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DC840B-A451-10FA-5C26-D7AE2EE88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356E21-E5BC-3D80-1E65-F2E9B5815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하늘 황금길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29D7D0-3CF5-F345-EC3F-240CE28D9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눈물 다 씻고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F95E07E-9E86-16DD-42F8-C762DDCFB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1E74D4A8-2FA4-2661-23FB-5804D89F5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526492-4D12-FB4A-021F-AD64DB75F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we that love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0489E7-7DDA-E095-536E-15D0E5AF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those refuse to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79B4EDF-F227-A19A-58B8-E8CF17326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hill of Zion yields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5D8C93-E9C4-2C43-183E-50EDC206D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1E11DCD-E933-D4E5-BD43-E23675324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R.We're marching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B16274-526F-FBFD-970C-4E2E5CE3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사랑하는 자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8D33A4-292E-4FC9-23A4-B3704D3FD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E45C1E-5E3E-7758-D2D6-45099DE7D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하늘 황금길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26B847-C586-0D54-4E09-FCA35A66C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25C2AB0-9BFD-460D-DFD8-7E1285E45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저 밝고도 묘한 시온성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1433086-D7E6-FE97-3B54-AF9C7FCEE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E34FA9-8516-3178-6AB2-D085CB5D1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we that love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79A2BF-D1E0-B65D-CBB4-A951070DB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those refuse to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2DA8D3-5AC6-3C14-D3BD-C117FD53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hill of Zion yields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B9C2C7-A190-96A2-6D16-EF87E27C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61EFC60-AB8E-2E6E-5BC5-7D2A1E8D4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FC7142-2034-7D38-0749-87207459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사랑하는 자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296F56-9534-E407-9AFB-222A53F2A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324F0A-FA83-7268-6D31-FB32C6BD2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하늘 황금길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BB759A-0F6F-AAD5-C3F0-7BC728DC9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041D158-1DB2-B72E-7A6B-BF80EE8C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0E30DDE2-8E30-DA43-101D-95E4101A7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54B88E-C127-7292-04F6-6D8860F83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we that love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4CA091-39AA-CED8-A565-D598B4FA7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those refuse to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E8E211-E45F-B03E-4B05-B5DE63449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hill of Zion yields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00D288-5DE7-A7CA-B537-2CB98554D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39FFABA-6C02-9311-2CF7-7CA48C7F8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R.We're marching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EB1586-159E-5668-868E-4DC37BD44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사랑하는 자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60C0DE-D4CF-103E-9039-66382B7D5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D2041D-7958-DEAD-018D-B76945E3E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하늘 황금길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0AAB3C-578A-DF24-CDBE-FC2A0023D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E646D24-5A9E-6C11-AA80-E46063047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저 밝고도 묘한 시온성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9">
            <a:extLst>
              <a:ext uri="{FF2B5EF4-FFF2-40B4-BE49-F238E27FC236}">
                <a16:creationId xmlns:a16="http://schemas.microsoft.com/office/drawing/2014/main" id="{DE5B8554-C2F4-A90B-A5B2-A0F09240C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689E676-3236-11D9-996C-06A9197CF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사랑하는 자 다 찬송할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93D69D-F335-5E9B-3732-571C98DD3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믿지 않는 자 다 찬송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E4025C-8893-A018-CE69-293FC1C85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하늘 황금 길 나 올라갈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0BFC31-F218-FAA1-279E-937EEBF90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눈물 다 씻고 늘 찬송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F8B0F6D-3F56-31FA-6465-76B0123E2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D1F4DE-5097-D694-11EB-4273847B6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사랑하는 자 다 찬송할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A16396-9B14-AD83-683B-C5B509A71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믿지 않는 자 다 찬송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73E1AB-E609-5BD5-F3A0-5B5129F67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하늘 황금 길 나 올라갈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2374D2-AD11-8F76-01CB-19CD300B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눈물 다 씻고 늘 찬송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7A0360C-5C61-4357-7B74-9EFC816DF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6B7757-3386-EE54-4BF0-401D999BA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사랑하는 자 다 찬송할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3B7558-AC67-8A65-3B11-5C0334423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믿지 않는 자 다 찬송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2842A2-307D-F0C9-3DA5-0A7F39915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하늘 황금 길 나 올라갈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BAE39F-ACE1-7A07-E0AE-E399BE3F6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눈물 다 씻고 늘 찬송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B29A8FD-A92E-7FAA-7FB9-98ABF5C21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D0B2733-73A7-A005-F6C0-A4F8E1D98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사랑하는 자 다 찬송할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CE3385-298B-5AE1-E814-4ABD24057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 다 찬송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78B929-8D48-C421-1EC1-E29C8E218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하늘 황금 길 나 올라갈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F9BDE2-C50A-AF23-7473-C5575521C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눈물 다 씻고 늘 찬송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E34C81A-BA3A-A72E-16F5-F934DB87E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5348AA-27D4-925F-95BD-290AB4546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사랑하는 자 다 찬송할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770858-CF82-C099-ECCE-1478AC046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 다 찬송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E6391F-98BE-CDD0-4F03-40DBC09D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하늘 황금 길 나 올라갈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9F990C-E864-7E0A-341D-1BA039D8B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눈물 다 씻고 늘 찬송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1DF93DB-2FB8-B362-90DE-D5312803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6D2B14-E40F-8377-764E-CBFD08B1E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사랑하는 자 다 찬송할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1EB5A0-70F1-8170-E273-6B0A66B39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 다 찬송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ED6967-538B-91AD-9588-5BF44D328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하늘 황금 길 나 올라갈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125FC90-5FC4-F5B7-E539-D9407AEA3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눈물 다 씻고 늘 찬송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56CC7C6-644C-9DB6-F526-07392BBCF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32548F-0AF9-DA85-6026-60AEF89E9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사랑하는 자 다 찬송할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738713-5DFD-9F7A-7534-131627C4E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믿지 않는 자 다 찬송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8DD751-282D-728D-AF81-3EBD10FE5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하늘 황금 길 나 올라갈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BFF7A9-D08B-E0A5-551F-6905353D8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눈물 다 씻고 늘 찬송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6E0F3CC-F4F4-B70A-6E78-BD5B0B354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53E0D7-44F3-C052-D6C6-A0878CDF3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사랑하는 자 다 찬송할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41B590-4937-97CF-842B-C87A0F4BF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믿지 않는 자 다 찬송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70EC5FE-B0A2-65A7-8334-B700F3F6D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하늘 황금 길 나 올라갈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26A1CF-0261-7B42-6F43-362D79592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눈물 다 씻고 늘 찬송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9448155-9A0E-3654-925C-F5CB9FB1A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F13476-E56A-01C5-8A48-413224A64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사랑하는 자 다 찬송할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80BCE0-1F92-7927-ED1D-43F77E4C8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믿지 않는 자 다 찬송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045591-FBE4-6774-2896-F85C462B7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저 하늘 황금 길 나 올라갈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9573D40-6AF2-6F74-7114-7C009C05E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눈물 다 씻고 늘 찬송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B272FDB-76F2-3438-019D-B3221B62E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6F4258-2C3C-F5AD-4C4A-96D1DE98B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we that love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04A56B-8A62-C03E-FF00-942A5AFF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those refuse to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6FB93B-7C6F-F77F-6DED-FFC2F6A0D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hill of Zion yields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9B9817B-F6FA-7B9D-08EE-24281EFF4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9A4EE4F-3A63-19EB-B4D9-24B5932A7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157820-7247-F79C-6A9F-219E3DE74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사랑하는 자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57421F-0226-5B31-D1BB-A0C4D0FE4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F497D7-3B11-17CC-14DA-C2081991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하늘 황금길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1B6854-1BF7-5B3F-EBFD-7165D45E8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7B94637-5EDD-4855-F034-34DB43F3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C67ACD73-217A-3121-4E18-DDDC8CE10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DB751D-3DDA-861E-37BE-1358F3BB0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사랑하는 자 다 찬송할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9B6FB7-529D-A621-A313-9D751ED4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믿지 않는 자 다 찬송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4A5604-F2AC-73C0-1FBF-812D9BD53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하늘 황금 길 나 올라갈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128347-BDB1-A924-B302-FFE8707FA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눈물 다 씻고 늘 찬송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40DB8B7-052E-37A4-17F7-E269C1861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CEC38B-BF77-354D-7EB9-7B292B055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사랑하는 자 다 찬송할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0CF0A0-9661-1729-4BA9-4A6718B3D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믿지 않는 자 다 찬송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54F668-79C5-E3E2-73C9-D6BC7EAFA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하늘 황금 길 나 올라갈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C3DA39-7968-4B47-2175-E7941ADCF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눈물 다 씻고 늘 찬송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48C6C9E-B058-D1BF-E89A-AA0B97031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47CC84-6307-F0F2-90C9-2ECA70864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사랑하는 자 다 찬송할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31E186-8990-D307-52ED-E28D07B6F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믿지 않는 자 다 찬송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CFE7CE-A8A9-2D8B-E311-E6370620F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저 하늘 황금 길 나 올라갈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35B1D5-78C7-50F8-D559-B2CD4DE5D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눈물 다 씻고 늘 찬송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D49D5E9-0A0D-AD7F-3D51-4425B4010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14A319-07F3-73B3-9D22-D881DBB39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we that love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86C619-A1AD-2209-B6A2-2C7F879C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those refuse to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E1CF71-BE6C-9D29-E0A7-367C52DBB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hill of Zion yields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107AFF-6FE9-38FA-4C52-24D5F0BBA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A83318D-3759-41F9-2347-B206AB852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9BA7FBA-4509-B844-F4D8-27D913509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사랑하는 자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C32C70-4830-3E66-F4C0-3B5EEE866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9AAD19-7D5C-0182-9A6F-4128969C9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하늘 황금길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BF4339-8D32-EFD9-4AB0-81B33F020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4B62D83-96B8-4E12-0921-B32C8D096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A8A73FC-95A6-9C5D-DA12-3497E9835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687610-D43D-D30C-D5B4-DBBD827C2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we that love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317861-9161-7C3F-CB2B-21D62E327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those refuse to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8B900E5-22F6-CA69-14A9-CD04FE264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hill of Zion yields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65DA7E-1581-5623-CA1E-DDE283DB7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1832EB0-C83D-69F0-E40B-EC43EC5A3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CC93B6-7881-8B59-6585-DFBB3AFC2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사랑하는 자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106E1A-A935-8909-E103-7D3E8ECE4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믿지 않는 자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470B04-8EC6-5649-7986-53A8446F5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하늘 황금길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1EF2FE-1C12-2205-9DE0-1F8F230F5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ED879C8-0E43-4091-D9BC-CD659F18E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EA2DCD3-09E7-DC6C-1636-66FF5307A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0FE71B-0AF8-EB6E-C23D-5F0B79211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we that love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18B52F-73BE-164A-05FD-02D6FBC74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those refuse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824DF82-81C7-A42D-E5EA-05A979D1C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hill of Zion yields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EE4717C-2D92-7DB5-01B1-993E3FFC3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0B71141-A830-EE71-1EA1-3B96BBDE4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0EC755-E4F8-D15C-00BC-60904F07C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사랑하는 자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ACD3D5-584A-6721-3468-866616747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63D06A-DC0D-D7E6-0EBD-9470104DE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하늘 황금길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2E88F84-EAF4-FAAF-F17D-3FB0C8EF2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5233D10-7504-F7A3-279F-2B139311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76E1A64-3BCA-926F-1479-E2B4DCAC0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5F2A57-F99D-78D5-0799-CA1528668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we that love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DD6225-B9D0-DA24-0E1F-ECFA4B34D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those refuse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281A8E-37F8-C76F-112E-931FA05B4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hill of Zion yields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D623FD-4143-88A6-C5B9-943ABAAF6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B49A12E-172F-4E72-3D14-8A4122DC9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8C1510-C7ED-A019-7139-B8546177E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사랑하는 자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1D1F03-9BA1-C6BC-D2D1-F5A7E1AF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FC282C-DD49-5157-CBA3-05CFF8E9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하늘 황금길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D5CE6C-00F9-FC57-8592-C001D83AA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92C401B-24AF-1EC2-D117-42A3A593C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7254B23-EFD7-952E-4DB8-BF34C24D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DFCE28-1889-6EEC-F6D4-EE58AC77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we that love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5C4FEA-8EBA-9530-1FB6-068CD1BF7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those refuse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0476F1-2E16-5190-21EC-BFFE08CA1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hill of Zion yields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2962EA-CBF3-F0E5-511E-93FFF1CBD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E76B90C-33CB-8F30-8CF7-9889958C5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BEEC8F-C31E-36D8-A889-7B94B8F9F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사랑하는 자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2F6A6B-C559-D2F6-F2B2-42473886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2F0CC36-25A2-195D-FECE-34FC63E0E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하늘 황금길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E41AC4C-FBD2-0FBD-157F-485073A90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A4557F-397E-0573-3F86-C3CA155D4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C2E08EB-76E7-A8B7-6BC7-2805DF496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77C15E-D665-DCE4-2B32-C0946A49B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we that love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0C0041-0DB4-13AA-004F-F971FEFCE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those refuse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FAFEF8-D7EE-F417-187C-6A1312BB5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hill of Zion yields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96E9E57-4A0E-3C55-4BAD-6122A5FC8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let our songs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5566019-D7D5-76FD-987E-8EAB05E46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R.We're marching to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4A086E-5E6F-9190-B8C6-FE62A54E5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사랑하는 자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FAC371-C1BB-4278-341D-17E8C99BD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믿지 않는 자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240178-B432-5319-CD57-5F82FD3EE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저 하늘 황금길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2D2E90-7890-2DDC-96E8-48DB80197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눈물 다 씻고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2A3B9F3-8A9C-F9E2-A570-87A0185CE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밝고도 묘한 시온성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1552</Words>
  <Application>Microsoft Office PowerPoint</Application>
  <PresentationFormat>On-screen Show (4:3)</PresentationFormat>
  <Paragraphs>248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2023-05-21T14:08:11Z</dcterms:modified>
</cp:coreProperties>
</file>