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65" r:id="rId11"/>
    <p:sldId id="266" r:id="rId12"/>
    <p:sldId id="284" r:id="rId13"/>
    <p:sldId id="285" r:id="rId14"/>
    <p:sldId id="286" r:id="rId15"/>
    <p:sldId id="267" r:id="rId16"/>
    <p:sldId id="268" r:id="rId17"/>
    <p:sldId id="269" r:id="rId18"/>
    <p:sldId id="270" r:id="rId19"/>
    <p:sldId id="287" r:id="rId20"/>
    <p:sldId id="288" r:id="rId21"/>
    <p:sldId id="289" r:id="rId22"/>
    <p:sldId id="256" r:id="rId23"/>
    <p:sldId id="257" r:id="rId24"/>
    <p:sldId id="258" r:id="rId25"/>
    <p:sldId id="259" r:id="rId26"/>
    <p:sldId id="260" r:id="rId27"/>
    <p:sldId id="261" r:id="rId28"/>
    <p:sldId id="272" r:id="rId29"/>
    <p:sldId id="273" r:id="rId30"/>
    <p:sldId id="262" r:id="rId31"/>
    <p:sldId id="263" r:id="rId32"/>
    <p:sldId id="274" r:id="rId33"/>
    <p:sldId id="275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46장" id="{A60434B0-F9E3-41F3-9169-9CAADF7B573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5"/>
            <p14:sldId id="266"/>
            <p14:sldId id="284"/>
            <p14:sldId id="285"/>
            <p14:sldId id="286"/>
            <p14:sldId id="267"/>
            <p14:sldId id="268"/>
            <p14:sldId id="269"/>
            <p14:sldId id="270"/>
            <p14:sldId id="287"/>
            <p14:sldId id="288"/>
            <p14:sldId id="289"/>
          </p14:sldIdLst>
        </p14:section>
        <p14:section name="새찬송가 246장" id="{FD2FEF2C-1776-442E-ACE9-8CF7D8D9FF39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E5CBE1-AA65-D479-95A1-3D709C694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A71D84-946E-C985-5A4A-E20FD772B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4041FE-56C4-9DBB-E937-C323BDEDC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10DBF-7D59-46E9-8A91-1478E0ED9D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51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A141B-6F84-D110-8CBE-62DD171BB5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E49AAF-5C9B-03E5-4507-15750E993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A8AA1B-82AD-C053-EAB3-27181FA8F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BBD43-A414-40E1-8CD6-BF747BA1B4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5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BCE0C0-BF14-EE57-18E3-988E4512F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816DD9-C97B-30F1-0DE1-55B8D3381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7B28D-1C98-F737-C57B-CC62AE097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A397E-966D-4324-A3AF-C9CCFFFA82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459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7C3741-A4DC-8048-76EF-2E73C03DF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29C6E-FE0F-4566-CA27-DE48AC678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A83C91-41C3-D8D1-E791-F7A09F036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4EAA3-4E1B-47C7-998E-465DB73ED3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417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75CB18-4985-F717-9CE6-1B8CDBBC2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332E21-B0CB-9CC4-CCD5-02E734166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898E8-7C45-9618-034D-24E36EB20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7123-4903-4C24-AC92-E839639CAC6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60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97C46-741C-5D0C-CB2E-844A0EB4C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BD65D-1FC3-45F6-075B-1CF4AA10B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8B8D8-1505-2DCF-6D71-A08B88766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67DBC-9E2E-4DDB-9E2C-09924A98BF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683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09A200-AF9C-1C13-2D77-887931A89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610CE9-4E7F-9808-AB4F-A4EDF0A45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2FAADDD-835E-B2E8-9472-DA29BA256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46A6E-8F0D-4274-AFCA-6C66C941B3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477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AA32B0-1D2F-1844-B1AF-459423409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6B8D61-1D0A-FE0C-FB6F-9C5583CCA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C5B7EF-1945-4FB4-7231-9C615F71D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BFC6E-492F-4149-BE17-32CE68DFFE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88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762047-5DBC-AEF8-B87B-FB40E45A5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F2F0D9-58FA-6EED-08E7-8D8AAD044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06FEC8-4112-8A23-C19D-4AF714C67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2095A-E2FC-4053-A6DF-7957C24A1D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914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5955DC-1CC6-BAF6-B91E-E85238170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84177-3131-5D44-9267-47BA1BEC5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C96CD-9985-DD58-5C3D-17340E7E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F3460-2E3A-4362-96FE-99813DC954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349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072264-5D98-EAF9-F356-7C67302F0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FC3F9-B634-88B3-E9D9-ACE92DDA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A522D-9ACE-7BDE-CF85-1EC24BAEB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1607F-1617-4AEE-9781-6A39696732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48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182BD1-E936-2158-2227-7F2A4C637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9F75F8-E5D3-8FED-BF4E-52F8CCF41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9B1B9F-2C94-FBAE-596B-104E2E6C3F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782D38-DF35-26CB-6294-29565C2923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6959E3-DB03-6BE7-AFA8-CFC3A99D36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DF44279-46E1-444F-AC7F-75CDA4C17F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12705068-7E24-D4D3-3AB6-59A3AF27A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cast my heavy burdens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68C9AB6-A5BB-9677-753A-E2E90B4BF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1A5D6D8-E2E3-9CEF-AC6A-F4CF5686C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AF91714-12D7-140C-451F-A8659B17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623B77F-4FA0-2195-BF0B-6CD4B7761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A239C36-B98F-27BF-586E-75AE258BB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A11D35C-943B-E07B-67F4-7285C6D0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C6B7C91-95BE-3B29-9147-8E033BAD5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F469D34A-8545-7FEB-61C0-E839066A9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311E74D-5170-969F-4E84-7174871B1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D3394C-0A6C-01EB-5F83-CC857983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950897-81AE-4BE8-1B19-115F27D5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 Israel's trusting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D3B0FB-E1DB-4E75-BF23-927FDF29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D0680D-C37D-F3F5-D6F9-44320FEE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10665A-CAC6-8CB4-DB81-7781C268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9AC7FF-18BC-A7CE-F094-84AE72653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EE81DA-02B5-45AE-91BD-C7CDA0A4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A59361-3421-6815-60FF-CB11AF1A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E720765-06FA-D580-D503-010BFCCB1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DB6018-9B46-927C-6D82-1F633C850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D53504-A33B-F554-5F84-7C5F54F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 Israel's trusting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1F3B01-A014-BAE5-9FDC-6F815B52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320F13-5400-5A8C-134C-5C488DA3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82F3B5-9265-39C4-2CC2-354D988C9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E9DF21-1E92-8B3F-1B9C-CE1592E49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A42765-1305-8F55-3586-DDA344091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0C1E6F-7369-3D4E-74B9-CB5D9594D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083EF74-1A6B-5FE3-F732-266C2D13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880E8B-A902-6131-D990-AE75B723A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AD0F7F-4EAE-1AB0-DD3E-337017B1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 Israel's trusting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C0D246-249A-CE9F-2BB8-A9E2FEFA7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D1731F-B080-17F5-2B5C-82D7A6A2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6D7851-9F59-26B3-EA16-DE21F933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A4A472-02F3-DECA-7FEE-2976B01C9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EC45FB-938A-155D-8687-BE60E0DF4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91CEA2-D0C8-8EBF-A212-835514123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6B04750-580E-E7AE-EA99-9E28478D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23BEC7-68FD-35C5-9BA9-F7BC42E2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1976E3-201A-1D47-F727-1D29F08C8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 Israel's trusting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508C54-385B-09DA-2F60-C8897A65F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F7BB57-3D01-979F-DDF9-135598D82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D845F5-79DA-8FB4-00C3-6A3DEBEB9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7B99A3-C771-078B-BD42-8AA4A7213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53CE72-D74B-3E51-B9B8-4940F4590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11E3DF-E7DA-83E4-F646-77B39BDE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97393C0-9543-0B9C-465B-3FE63F7BD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97FF24-2744-A3C5-DAC4-270A7BD20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A75F8E-FB67-1C70-CA45-190D5B204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 Israel's trusting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2A9241-6AF8-1FF2-D838-B0CBD8DD6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042083-EFE7-206F-420C-777334C2F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365ABF-02C1-BDF6-8DFD-A6F30A965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9AF7DC-8729-9094-4669-0AB94A84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0F3651-FD6D-3AAA-2DA6-AB96D0001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7BFD68-4EB8-0E4E-E11E-ABDE22228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5951D1B-4BE7-AE95-0137-39570E162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1FE602-2097-7ED9-0812-EA7E6214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D41612-5076-E678-C59E-35B093D1F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01B45E-A01D-0A5D-0A71-146D56257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3.My hung'ring soul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8D616B-7499-7F24-5F03-43CBF7BC9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FAD5F4-E026-179D-BA08-E07AA63D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94F5B1-47FD-D431-7EB4-87BF421E2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7D0404-E5E0-5A21-5229-7C04B1E3E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주린 영혼 만나로써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E03A99-6A4F-A9D5-D7AA-63AD6CA4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054BC40-F439-492F-0678-EC3450BC0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A4887A-BA25-7115-27F5-DD69E848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D110F6-6FA1-C95E-4AD2-46E640D2B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B84137-81BC-270C-2A9E-38CECAF4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3.My hung'ring soul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A8EAA6-32A8-8D1A-4BE5-8DC21D6A0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12A228-C170-5195-A02E-52E2D9DF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E35BA9-3296-3ABA-E04D-46D36520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113228-134A-67B6-52D3-C41FBF742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주린 영혼 만나로써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2C0862-6407-76B8-BA50-84063F46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AE26CCB5-491A-4498-576C-B9D14E1D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531A85-D78C-51AC-7849-19746185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03C017-33FF-F0DF-5ABF-23C948AC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86A662-2EA3-0909-9864-04D0C5322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3.My hung'ring soul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C57148-9989-67CC-1A3A-E1D80EF4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FDC772-CB18-1F54-F083-B083FADAE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A3C1F0-E8F5-8084-68E1-7481B130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08D761-EE67-235F-D902-74D0A52A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주린 영혼 만나로써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373CFC-7161-5418-5DD4-F66A956C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113503A4-E635-5D3D-F6F0-C741E4A51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46C194-8D0F-BCDE-CF35-6A37F93C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449994-D330-889D-5AD2-7CFDA38EE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6FC685-046D-D819-AAEC-6E57771D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3.My hung'ring soul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493032-6309-BD56-5DF0-EBF75E07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71787C-49DA-E51A-67C4-CF10504C8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F6EB05-1B80-56FC-C631-0976679B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F5692F-D350-4756-25AD-3F6AE328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주린 영혼 만나로써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A8DF95-4E9D-81E9-4065-4C754F62B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40BE5A0F-9DD1-6558-E1D1-9DCC71166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F194FE-4453-108B-2C30-FEC60344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E1E253-D86E-8817-79AE-333E110E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5BA9B4-8F66-7B35-5817-97608766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4EEBED-A9C7-DECD-438F-1DED89F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R.Living on the shore, I'm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003146-05D4-ECC5-1D6A-CCE025F68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204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34E249-9E8D-CF13-ABE2-0652C15A8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204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C4199C-E87F-A5FF-BF96-E5031404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204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C28326-7F8D-B3E1-A654-63DD784E1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BF5E5C7-EE34-3226-66F2-24322EC0D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DD351B-467C-6A2E-E0D5-FA092D66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cast my heavy burdens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61A6E6-BE05-3D67-6AA6-147EF0D14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79A6D1-4E54-BA42-CECB-F59DBF61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897F74-A0ED-B829-9F03-BEEFF1DD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BF0FC4-36C6-EF00-21C1-2F30547A3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307D0E-EAA9-2C7B-01C8-B117CA872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3F9FCA-EDF6-DA9B-5B6B-0341367B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9554D5-7D75-C89F-38DA-96A66F98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7D8D9ED5-ACD5-90E1-C128-27D80955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BA63A1-6B73-977F-9BBC-66521D3FC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799D4A-15BD-BCA9-FD27-28CE6CB2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21B8D3-EAF8-3AC1-BD0B-DDD6B33A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0406AD-8DD8-DBEC-8496-513090155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R.Living on the shore, I'm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3C30BB-2DF0-1FE7-9E8E-5B3D88D09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215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ACE9B7-D4AC-C922-4E04-12A7E0F2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215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86C411-D09B-48A2-CA78-94D68BF5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215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C87951-93CF-F213-081B-F81B974C8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0DF78D97-5785-CB55-0E2E-B71900F2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89EA0A-501A-710A-E29A-263F345CA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58B002-3BAC-DFBB-68F6-497A60A3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E7A0CD-1BFA-D6D4-54B0-BA3D0825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F512CA-71D2-837E-A816-FEAA2EDA6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R.Living on the shore, I'm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7383CD-F492-0DE3-E13C-E390A3D5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225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A826A3-FEBF-075D-70D3-6027C7764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225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9920D5-BC5D-066E-3AF7-D6C2D67B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225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BD6330-02EC-3A9B-61EA-60BA0DA57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6EE5F23E-9114-707B-D016-0C5BF18D6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FDB296-A993-C857-599F-82FA4D20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ECD711-3F62-308B-C532-EE473676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EDA37A-BFE4-8253-12FF-6045449F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4B2292-0501-9C6D-A4AC-29D7CB306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64B07C2-C117-4E9F-E57A-E5E724A6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65D177-4D2E-5772-0682-83D8B9CCC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4083D6-E7BE-D809-C274-D3038E5D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06C2A6-96CF-1899-B751-39B889AB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5AF6DB-A8A9-6D82-6CC6-2E9227FC3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8BE58AC-CD80-DC1D-36B0-670732A8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D91E21-3C43-1633-DB56-CBA9BC812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5744E5-D55C-9E4D-0717-F9AFFD75C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ABBE57-C9F0-FCCF-C462-6B4F54DEC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DCAD81-73A9-13AF-16EB-DDFDEDFB8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6B30E77-0416-4075-BFEB-BDF9A58FE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29A151-0C7B-D205-D737-7161900D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BCCB9B-C53A-D0FA-3BE0-CDA677BF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78749D-4534-9E9A-B455-439835C86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B7B4B3-B317-A762-07EA-690A5B150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1E607DA-D797-6451-CDB1-0F1B32326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EFEC9D-617A-41AA-5023-5440DFABA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28C02C-D382-D086-2D38-6C0EFC5B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4319C2-70CB-B01F-1783-479880A5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E71BFB-0079-F548-E9C3-8D6E8C02D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DCDF0F5-200F-8793-0D66-8BEC8923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56EFA3-195F-9243-5304-C8336182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F9E89A-11C7-C0E1-9D48-55176940D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EAF0B5-9A4A-1AA3-FBA6-CA76A0FD7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1BFDDB-BD55-5A7E-0ADC-87361AAE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E116D38-8D83-4237-E69D-A46E87D4B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757B06-D557-032D-FE11-20018A2C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9CCC3F-0747-B71E-1752-943744CC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11EC1F-555A-506C-F90B-E905C05A8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C042C1-D744-7A80-8F01-09187CFD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26AD212-727B-0C51-8D56-DF8130C95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174D4D-8AD2-538F-B517-925581C5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AAA251-756C-75EF-99C9-00B0301A0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68BD85-9587-8E6B-6F43-249902E03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FEAA47-DD70-7BA0-13A5-7BE154BF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026A244-8438-09E3-B8DB-4B83DCA6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A9FF3D-F4DD-853D-6DBE-5EAD823A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cast my heavy burdens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70296B-4C23-5CDF-7947-66D95898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9CFDDB-656B-1591-C3F6-6542DB30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AA2C82-548C-C024-4B93-16C654B91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A83B42-EC5D-88B2-6BB9-406F89AF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8799EB-8B8D-17E9-A576-7392786B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D85D9A-3E00-B37F-FCF8-324E7847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7E2B4F-E870-0B35-FB96-03E1A0A75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F379921-D4D5-F0C9-8E09-E1CD4767F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15B686-CD99-39C8-D8F8-08E88B662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893474-B3B6-D469-5AE7-F373FA8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20394A-EE62-75A3-8787-638E61E1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주린 영혼 만나로써 먹여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AB9095-3C93-7877-E190-0F1AE4E1F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23C8186-F38A-04CA-5FB7-F50F020B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9B6008-479A-C47F-EBEA-183F4FB47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207F95-A0B7-DE7C-FA0C-4C3385D05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854057-3637-C279-5623-83D10377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주린 영혼 만나로써 먹여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9A1967-451E-D3E6-6F56-201BF0028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D3FA552-187A-7914-38A7-7A01BC647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2B7748-8BD2-2623-839E-D025A013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57FA17-146D-EDEF-4D9A-3AF35BCF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F68FBA-F15C-B9B3-2E84-911CE4ED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7DD2A5-B323-9321-32E6-4F0D1FC29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73CB13F-88A8-0DE3-09D0-C0F97A05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8F414C-B2B6-8CF9-F3CC-3B185EE57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2FAAC5-4D53-B2D7-9094-AE632EC2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F4884C-B640-0F98-777C-D12FD346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 먹여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A1D5EE-1CDA-EB84-8A5A-0C1F85CF5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C416CBB-5220-A515-6E32-DC82FD11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132700-2972-DD42-63A2-1D62200AA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cast my heavy burdens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AF3587-3730-ACA5-A4F1-A7DC79314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C677EA-D5AA-8773-9373-4358E2E5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776A2B-6A70-314F-67A7-5095830E1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6C00F9-C2F5-DA5D-4C18-905552A1B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5F90E6-B2FB-1923-A59F-FB8A9D0D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885518-2D00-2D69-4914-61118610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D6FA95-C7AA-0E30-1C9F-4C051A2A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D71B8FA-5E5A-C6A0-DC8C-1753D0AF7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FB7648-B235-9119-50F9-C5FA696C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cast my heavy burdens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71A4FA-2B06-B68C-C2C4-545245FE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01D19E-A161-9C57-5CB8-0D7ACDA1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B1E0DD8-3BE4-EE3E-CBA0-BDA01B0BF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52E9C4-6F3E-A6A1-A99E-A309328D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500F47-FFAB-981E-B8D7-0B72B1295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6A48F5-B5DB-0FBA-BBB0-0D686A6D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8A543B-7446-5200-C763-61C917FF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6EC3A5B-101B-E11F-7956-79CF20B2F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BB4D66-A1E8-3C58-450C-891C4F39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cast my heavy burdens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BEF592-CCAB-9A3B-44E0-02D7797A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5F897E-181F-4D58-E983-52B038B6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4819D7-D71B-921E-F7C4-9AB8B913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873316-7676-F3BE-D6D0-99337983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62346E-DEFC-F252-EA5D-E9287DC7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CF30AB-CDBB-64C2-8A9D-A864893C4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483354-EA59-D992-C811-4DCB8DD99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49EE17F-827C-B63E-6143-99C31308D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93A057-093A-266A-0583-8A606CAD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1.I've cast my heavy burdens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856F4C-117B-57BB-D86F-BCA2231A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 Israel's trusting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EC27C4-1DB3-16FC-3CD3-BCAF687A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2D30CB-F53A-E56A-5D33-66FB6FEDC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9AD678-D839-94B6-558C-A750F262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 가나안 땅 귀한 성에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BB0119-D9AC-1961-B33C-08FCEEAE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불과 구름 기둥으로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1E25F1-443F-5FDF-47EA-30944D1A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B4425F-A3EA-3C64-0F07-D9D7B0723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2A36626-5785-3B60-9C8C-D871BE21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F85D01-2090-EAE7-0669-1A93053C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62D571-9FB1-DD3A-9599-37ABAD29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 Israel's trusting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B39FA7-8CAA-E711-0BC7-1BBF1666E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4E5D45-1CA7-51F3-FF88-4CB715BAF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D4BBDD-EF71-EFE4-37D8-C586E20A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F73ACD-70CD-C631-6346-91BBD64E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74CBB5-6907-E6D5-4D1B-A81075EA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271CC5-9E96-3995-B3E1-EC8EF4E8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49568DD-8CE6-7D0A-0292-7AF93372E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46F4DC-F36F-073A-7FDD-86293B0BC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1.I've cast my heavy burdens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F1AFB0-E313-CAC3-AE3A-28688636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 Israel's trusting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7DE7AA-D9D9-ED7F-0E03-47BEC0CC0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hung'ring soul is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2BCF56-E017-2436-0798-91F7F1AD3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R.Living on the shore, I'm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84C23F-3CDF-78E2-F0B2-F0C2372E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 가나안 땅 귀한 성에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91C396-6DC0-2AB9-7B56-46A8A869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불과 구름 기둥으로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30DDCC-2479-CFDB-17A2-C85EAA501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주린 영혼 만나로써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7A93E1-6029-71B3-BFE3-84CDC7869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길이 살겠네 나 길이 살겠네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1416</Words>
  <Application>Microsoft Office PowerPoint</Application>
  <PresentationFormat>On-screen Show (4:3)</PresentationFormat>
  <Paragraphs>216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2024-10-13T13:36:09Z</dcterms:modified>
</cp:coreProperties>
</file>