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20장" id="{54FA43ED-1119-4E1D-A728-FA14692FA00B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220장" id="{63C3E210-0E79-486D-9E44-5D6B8E757E5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F9094A-9302-7678-F597-B89C7C006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B45CE-A781-E9A4-F08F-46F71B5E4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EDD077-DF78-7B8B-A0BB-2509EE60C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AE944-63E8-467D-ADF1-74C03EDE00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421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FEEE7-5F6C-447C-C112-C6C5963BD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9C03A8-49AB-0DAF-1F3B-8CC088283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3C42ED-968A-0F30-1ED3-4FF36E9C2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C6E91-D798-4F20-BD58-38F152DB79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764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4D3ED6-AABD-A1BF-80BE-0720B3AE1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D78647-5208-6283-5394-E2BA443A0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4819A-B0BA-4C65-265C-0F62AE3B9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27594-B8D4-4DB1-A630-211B8204A7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02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8AC469-2487-7FCD-776C-95A2747E7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844474-96E1-A686-225C-E3E335637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843BB-D83D-354A-6898-6E21F51D9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DF6AB-B6A1-46F9-8D18-D9CAE45487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180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5A10F5-F841-BBC1-1102-C08ABAAA8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840490-063A-424A-8D74-F49B11ED6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D364A-93DC-C94F-A12D-7101FBD66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85A68-F3C4-4482-B0AA-C424574B67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910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0E0DFC-F7D6-5FCF-2393-B78DDD071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F5756D-37EF-6F9A-3B56-C07D73A58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52E393-BDE9-3CA9-8CF1-71D62A6A6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30276-4B93-4438-9553-029297E766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287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6DBFE0-2CC4-D220-F0ED-37E2BD7FF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D52D63-F58F-4473-4B89-4A7223D6E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BA0A7E-DF4B-02BF-C94B-36D4D5FF3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7B1BF-48D2-42F8-9BB4-0335B436CFF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832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477F56-CC17-3062-6C78-8B28FB40C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F00645-EADF-19D4-85B8-86E9A9C6B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15FE2F-F280-462C-98BB-92FE1395D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54582-6F40-43BB-A023-59FE47CE30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624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C81B3D-1295-9F31-AE97-684D025BD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AE9D4D-2D5F-1437-EA9B-0855DCEC0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34E63E-E252-0E1D-4E57-0E83F278D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91B01-C3D7-4789-BC8B-30FC7A4B12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161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DDEA7-C2A0-3532-AB16-6573D3B67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58A31E-BF85-1116-F43B-61A6917E0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519BBD-A100-18CB-323B-D10100E42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1AF8C-B4CA-45D6-9E04-6D4126C9B4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223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12EB5-3A66-AD81-B244-832171ADF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C5C73-8DCA-25AE-7DF3-C28B77362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57F42-342C-F3D8-B2F8-C1D7C4D58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F7CE0-FCE2-46A8-A00D-94FEC8EB17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328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D7716D-5E47-CB30-8A8F-705F56C32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DA43F9-45EB-106C-5BF4-E28789483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1FEB71-DE71-F86B-EB7C-5E8A2E6F7A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C0A9E9-4F24-CD9B-3C6A-69AF3BA168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15871B-5A92-81BC-8A37-B9300D3D36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2114351-07BD-45AB-9B19-5D53C5C425B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F2B61B-A0FC-FEE8-BD15-5E4CC2281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1.As Jesus did, so, Lord,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6E2202-8705-2D14-9CEB-E74F737A0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 Christ the Lord of Love,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975D28-63FB-9812-A659-5B338A98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Christ of Love,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AECF98-E2D6-74F2-BFD9-D23B3B093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형제자매</a:t>
            </a:r>
          </a:p>
        </p:txBody>
      </p:sp>
      <p:sp>
        <p:nvSpPr>
          <p:cNvPr id="20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E53471-2094-0CB7-BB2A-F39233D0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20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9999C0-BB4E-4E61-DD4B-59EAE150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81556BA5-C566-511C-30A9-AD6B4CE55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42B41C5-0A9D-4C94-01E8-BC964DD10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1BC788-A932-2820-65F2-F40B7F631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1.As Jesus did, so, Lord, may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7C41857-BA24-78CB-BAF5-4DD2D3E75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 Christ the Lord of Love,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AFEF8E2-E617-0750-6129-87C96DE54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3.If Jesus Christ of Love,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B9419A-3A2F-781A-D30C-60EC14D4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1127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8F08E0-B265-003C-164C-AC3656EC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1127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3D0DB0A-A4BC-5B85-2E1A-D19E634A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사랑하는 주님 예수 같은 주로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2F07CB7-0233-D5F9-7C11-EE2230632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7429EF-9056-1949-E15F-7BA1E2B66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1.As Jesus did, so, Lord, may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C7BCBF4-6221-65BC-1401-73259D58C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 Christ the Lord of Love,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E4725B-8155-5290-E4A6-22561005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3.If Jesus Christ of Love,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CD26522-9211-C189-8D44-09D7F0484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1229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71FAE3-D4AF-9A0F-FCE3-128EB1D3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1229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F60CE6-F9B1-533F-2032-7D33C609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사랑하는 주님 예수 같은 주로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1512636-2D8E-5210-9D61-85620F7A5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346A18-5A36-ECC1-408E-F2684F7BC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1.As Jesus did, so, Lord, may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F92928-134E-8D81-DD24-5528BEAF1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 Christ the Lord of Love,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0B22519-E3CE-5384-0463-A64EA57F3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3.If Jesus Christ of Love,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D4BD61-1A5A-7EE9-12A4-EF51A7B3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1331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49512F-A4ED-60AC-BECC-2B730ECE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1332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DCCA04-D346-E527-BCE4-A5CEBA449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사랑하는 주님 예수 같은 주로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776DEF46-209E-03B8-0202-597AFD9D2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4135FF-E050-A730-F8B8-572D06849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형제자매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F848F8-211C-944D-4D24-D674C7ADC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F4C4F5-9F25-ECA4-1E6E-6237D1E97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6496BA5-0892-DF8B-3466-6D10C0F6E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95841F-EE4F-F74E-F9DA-C9BDE1218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형제자매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DD73A1-B0B2-9CA4-82DD-E50E588A4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93BEFB-DA99-DF28-E1DA-8C514EC4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15C01CE-A5FB-7D83-2F30-F894DD8CA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274692-08AE-2515-4FA1-87CE9FA4E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형제자매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6BD3D2-497C-3CA6-CFF6-64E728C5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4D1953-7638-BCC7-5307-E39F79B23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2A5283A-56B8-8157-5665-20A3E619C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65F5AB-463D-9219-79EA-47D9CF370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형제자매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1935FF-97FB-CCFB-6313-D9804DDF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727351-2DF1-C5C3-0E25-BA0873912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3CA892D-8BDD-EF90-E5A5-4C333CF2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BF85C8-D8C1-3243-B7ED-8D4889FA5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F3F1A4-FF8B-6DE2-FDC5-E89A2F638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온갖 충성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A12D8C-D70A-CB75-BAAB-50482631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516B80B-502B-F37D-F147-5986CFB71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9F9A48-2A42-64A2-77A7-1398D4F3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5E1A55-26EE-C3EB-55ED-8F9AC143C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온갖 충성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9CBA41-5F8F-A05D-F9E6-951BA0B4C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54A9955-57B3-09B5-E3E0-64EBC47B3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152C47-47ED-BD6A-BCD4-BBD138725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A73E8F-0B5B-7C1B-E0EB-8AF2DBBD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온갖 충성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CA121E-994F-1963-E7EB-D4FB5C9F0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64FB796-394E-0C0B-B98F-490417E19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148EE7-948B-6A73-5C01-8A359538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1.As Jesus did, so, Lord,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DC00F8-7D99-D992-15F5-E0D77B90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 Christ the Lord of Love,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A976CC-4F72-A96B-81E4-2D7BE9D5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Christ of Love,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31AC1CD-8AEC-358A-7544-0CBFD272A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형제자매</a:t>
            </a:r>
          </a:p>
        </p:txBody>
      </p:sp>
      <p:sp>
        <p:nvSpPr>
          <p:cNvPr id="307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66955B-0A78-F4DC-0431-58E0FE79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308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09F6236-1BE8-E40C-FC68-1C60FED7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135A04A-5A3D-167C-2D28-C49B20670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93D461-F01D-9C2C-6317-2B6E13A03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28F408-6EA9-E208-B2DC-331A2E70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온갖 충성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162110-FDBA-451A-75A6-6D7BF1347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ADCF5D1-396C-AA80-AE78-F650A7D4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D78C85-60A6-62D9-B598-DC69ED70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429FCD-6132-CDAA-18B4-E01A33E51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79D3FA-5B83-D348-6EFC-ED6847333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사랑하는 주님 예수 같은 주로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D07A3DA4-3D27-5655-DEED-39B3FC798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347936-8F24-0D81-5AFD-C2BA78997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E0619A-717E-2922-46FE-79FBBBEA6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D2DDB5-E887-B353-3952-9FA15802A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사랑하는 주님 예수 같은 주로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7311FE1-21E7-DEC5-3E3A-2C0CA2F57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E3CCDB-2D34-0328-C0A8-32362EAE2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A304C0-5212-485F-7110-66D1FBAC4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DB631F-2DCE-9D71-7C78-389F788B8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사랑하는 주님 예수 같은 주로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D089559-1AB0-224A-192F-5D3FD596F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13F456-07AA-64CA-C441-389C1EB6D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9A291D-1140-D861-F98F-2C30A7C12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1516E2-93D8-F24D-E6D3-4780FDB89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사랑하는 주님 예수 같은 주로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BCED832D-D0EF-82A3-3228-141113B19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5760ED-4D02-0852-63B3-A8E774542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1.As Jesus did, so, Lord,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80C88C-2C1D-8A63-D5AF-0800963F7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 Christ the Lord of Love,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FE9FDF2-69BB-E6FB-7384-134045FC0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Christ of Love,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90EB033-8824-F631-E568-3B9554365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형제자매</a:t>
            </a:r>
          </a:p>
        </p:txBody>
      </p:sp>
      <p:sp>
        <p:nvSpPr>
          <p:cNvPr id="410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002A37-EB13-F5FB-8FC2-98A119ECF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410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DADF61F-5808-F31F-A5CB-C72BABBD8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BA1C4A7-5CEE-30D2-84B9-B99D770B8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57248D-7BC7-39E9-DC42-63B662FB8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1.As Jesus did, so, Lord, may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16C111A-2A42-F90E-5B23-977C922F3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 Christ the Lord of Love,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181881-3C24-78F7-0B89-DF3F6AC2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Christ of Love,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533473F-B849-D626-F47F-E932A9293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형제자매</a:t>
            </a:r>
          </a:p>
        </p:txBody>
      </p:sp>
      <p:sp>
        <p:nvSpPr>
          <p:cNvPr id="512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77ECBCD-CEFE-2893-9D87-9D1892F5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512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6DF030-CC9E-CCD5-AF4A-39CEF2889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CED899A-AB75-1318-6049-6D8E0339F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BCC747-6121-83D3-2A95-024BD267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1.As Jesus did, so, Lord, may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278CD6-4447-82B3-DE93-3AD0CE90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2.To Christ the Lord of Love,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32A87C7-845B-D28E-3426-2FEE98F79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Christ of Love,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9FF3B2-2EBE-807A-D71F-A76561102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615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A13F8EC-1523-64E8-4599-8E9CDFF7B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온갖 충성</a:t>
            </a:r>
          </a:p>
        </p:txBody>
      </p:sp>
      <p:sp>
        <p:nvSpPr>
          <p:cNvPr id="615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5C31B5-9EDC-1FD0-A4A4-1F1762C19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130CCB6-6B6F-25EB-521B-3944F34AC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4BB3126-084E-B926-448E-349E3DB9C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1.As Jesus did, so, Lord, may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5D07853-8B31-A5EC-2A3C-D2394E101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2.To Christ the Lord of Love,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FCB5B6-4823-FFB0-D1AE-66E44B1EF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Christ of Love,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DBCEEB-A5EE-D926-EE7E-652BB409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717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3E635C-0FD3-267F-05D2-8D8E8C521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온갖 충성</a:t>
            </a:r>
          </a:p>
        </p:txBody>
      </p:sp>
      <p:sp>
        <p:nvSpPr>
          <p:cNvPr id="717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8700222-D8BE-4DBD-BF1A-6ABCDEC0D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980B5D92-1FD9-E70B-DD2A-A158E5C06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9510C89-100C-25FB-545B-F912D444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1.As Jesus did, so, Lord, may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31472D-9CF2-85A8-BD3A-6F29FBAAB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2.To Christ the Lord of Love,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026938-5643-908C-AC90-57A088440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Christ of Love,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26F5B54-401F-FF07-807C-1AACA79D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819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740D52-7A99-89F5-DD24-C49DB9308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온갖 충성</a:t>
            </a:r>
          </a:p>
        </p:txBody>
      </p:sp>
      <p:sp>
        <p:nvSpPr>
          <p:cNvPr id="820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53C2320-D5AC-C275-36D7-7D675857F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61E03E7-A446-345B-A181-F3411C963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4D45654-973A-08CC-0354-04BDF2105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1.As Jesus did, so, Lord, may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2D08BD-C1B9-ED21-ED59-DE838D509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2.To Christ the Lord of Love,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A094E3-9C55-CAF3-4F51-56331D912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3.If Jesus Christ of Love,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FC4F1E-677E-3A70-D79D-DA5FA0008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922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E0D4018-DA2F-B68A-9592-CD6651AFF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사랑하는 주님 앞에 온갖 충성</a:t>
            </a:r>
          </a:p>
        </p:txBody>
      </p:sp>
      <p:sp>
        <p:nvSpPr>
          <p:cNvPr id="922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54CEF98-A3CE-D08A-B9DD-8FA934553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사랑하는 주님 예수 같은 주로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5655191-DC71-974C-0C14-E865C126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17692CF-0500-B2B0-182D-56D4F38E0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1.As Jesus did, so, Lord, may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B287D9-28EC-2710-6834-29918F6B1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 Christ the Lord of Love,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F9F0A4-CE64-85CB-91DB-85B48BED1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3.If Jesus Christ of Love,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AFA509B-8BE8-65CE-1AA6-5AB712EF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사랑하는 주님 앞에 형제자매</a:t>
            </a:r>
          </a:p>
        </p:txBody>
      </p:sp>
      <p:sp>
        <p:nvSpPr>
          <p:cNvPr id="1024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968F21-3D06-5DBF-CB7B-46F3BA3D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사랑하는 주님 앞에 온갖 충성</a:t>
            </a:r>
          </a:p>
        </p:txBody>
      </p:sp>
      <p:sp>
        <p:nvSpPr>
          <p:cNvPr id="1024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AA3E49-54D5-E44E-2A09-AB2DD5CA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사랑하는 주님 예수 같은 주로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816</Words>
  <Application>Microsoft Office PowerPoint</Application>
  <PresentationFormat>On-screen Show (4:3)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2023-09-10T14:07:17Z</dcterms:modified>
</cp:coreProperties>
</file>