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BF5CB-6CC9-429A-9348-C4F3B8D2C2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219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3D3D-5167-4474-8932-D1794CDF82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220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F3841-4CE6-4F78-A755-55E3C40176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705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7AE91-35A9-4130-BE86-802DD56C1C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277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E258-3504-4EB8-9F07-8B40703C92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456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0CAD-28FD-438D-81E0-7E70BB34CE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253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493F5-80EA-4B8B-BE0D-C9B98E3029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314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B703-4E3E-42A5-A062-49DF4B6436F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919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EBE6B-9346-4BC1-B6DA-472979B581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085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F13E0-C7DA-4A9C-B96F-19D707546C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344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4075B-EBAC-4193-9D2C-BDBC15560A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843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A429C748-3011-408E-927E-B7DBC382D6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0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다하여서 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1.Love your God with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1126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126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 하여서</a:t>
            </a:r>
          </a:p>
        </p:txBody>
      </p:sp>
      <p:sp>
        <p:nvSpPr>
          <p:cNvPr id="1127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1127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  <p:pic>
        <p:nvPicPr>
          <p:cNvPr id="1127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1.Love your God with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229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 하여서</a:t>
            </a:r>
          </a:p>
        </p:txBody>
      </p:sp>
      <p:sp>
        <p:nvSpPr>
          <p:cNvPr id="1229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1229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1.Love your God with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331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 하여서</a:t>
            </a:r>
          </a:p>
        </p:txBody>
      </p:sp>
      <p:sp>
        <p:nvSpPr>
          <p:cNvPr id="1331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1332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1.Love your God with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434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 하여서</a:t>
            </a:r>
          </a:p>
        </p:txBody>
      </p:sp>
      <p:sp>
        <p:nvSpPr>
          <p:cNvPr id="1434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1434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1.Love your God with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536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 하여서</a:t>
            </a:r>
          </a:p>
        </p:txBody>
      </p:sp>
      <p:sp>
        <p:nvSpPr>
          <p:cNvPr id="1536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1536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2.In spite of damage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639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1639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1639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2.In spite of damage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741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1741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1741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2.In spite of damage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843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1843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1844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2.In spite of damage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946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1946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1946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2.In spite of damage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2048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2048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2048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다하여서 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3.Lord I went away from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2151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2151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3.Lord I went away from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2253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2253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3.Lord I went away from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2355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2356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3.Lord I went away from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2458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2458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3.Lord I went away from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2560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2560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다하여서 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다하여서 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다하여서 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다하여서 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다하여서 주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다하여서 주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다하여서 주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696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굴림</vt:lpstr>
      <vt:lpstr>Arial</vt:lpstr>
      <vt:lpstr>Calibri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2022-11-27T16:20:04Z</dcterms:modified>
</cp:coreProperties>
</file>