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2" r:id="rId10"/>
    <p:sldId id="263" r:id="rId11"/>
    <p:sldId id="264" r:id="rId12"/>
    <p:sldId id="265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AFC53-97F5-414A-911B-DD916263D7F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985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831CC-365C-4360-9AB1-C111FFEA857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763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5F1C7-F51D-4725-86B9-7169282E46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445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8BC9F-CA26-49AC-9A8E-69205CC51FE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534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FFC73-A6E8-4B77-9777-944AF3BB0CB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922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FFEEA-2862-43B7-AC36-458D4B769C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606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DAD08-75AD-4050-A31F-DE106FBE5B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113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E7A3-4ABB-41C5-B310-5BD2238F04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724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4769E-74D7-4257-B126-C529B8D941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33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8FF00-45E1-4AC1-A541-319243D20FF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808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FB5ED-7374-4CF9-BE9A-362ACD48DB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327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85BF727-95DB-4C52-A498-A2949FEFD3E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8.xml"/><Relationship Id="rId4" Type="http://schemas.openxmlformats.org/officeDocument/2006/relationships/slide" Target="slide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말씀하시기를 네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 네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 주께서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 네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 네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성령께서 말씀하시기를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 주께서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 네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 네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바치어라 네 마음을 주께서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 네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 네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바치어라 네 마음을 주께서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1."Give Me thy heart,"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2."Give Me thy heart,"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3."Give Me thy heart,"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R."Give Me thy heart. Give Me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말씀하시기를</a:t>
            </a:r>
          </a:p>
        </p:txBody>
      </p:sp>
      <p:sp>
        <p:nvSpPr>
          <p:cNvPr id="2055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</a:t>
            </a:r>
          </a:p>
        </p:txBody>
      </p:sp>
      <p:sp>
        <p:nvSpPr>
          <p:cNvPr id="2056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2057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2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1."Give Me thy heart,"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2."Give Me thy heart,"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3."Give Me thy heart,"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R."Give Me thy heart. Give Me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말씀하시기를</a:t>
            </a:r>
          </a:p>
        </p:txBody>
      </p:sp>
      <p:sp>
        <p:nvSpPr>
          <p:cNvPr id="308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</a:t>
            </a:r>
          </a:p>
        </p:txBody>
      </p:sp>
      <p:sp>
        <p:nvSpPr>
          <p:cNvPr id="308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308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21139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1."Give Me thy heart,"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2."Give Me thy heart,"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3."Give Me thy heart,"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R."Give Me thy heart. Give Me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말씀하시기를</a:t>
            </a:r>
          </a:p>
        </p:txBody>
      </p:sp>
      <p:sp>
        <p:nvSpPr>
          <p:cNvPr id="410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</a:t>
            </a:r>
          </a:p>
        </p:txBody>
      </p:sp>
      <p:sp>
        <p:nvSpPr>
          <p:cNvPr id="410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410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39095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1."Give Me thy heart,"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2."Give Me thy heart,"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3."Give Me thy heart,"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R."Give Me thy heart. Give Me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말씀하시기를</a:t>
            </a:r>
          </a:p>
        </p:txBody>
      </p:sp>
      <p:sp>
        <p:nvSpPr>
          <p:cNvPr id="512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</a:t>
            </a:r>
          </a:p>
        </p:txBody>
      </p:sp>
      <p:sp>
        <p:nvSpPr>
          <p:cNvPr id="512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513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3151467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1."Give Me thy heart,"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2."Give Me thy heart,"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3."Give Me thy heart,"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R."Give Me thy heart. Give Me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말씀하시기를</a:t>
            </a:r>
          </a:p>
        </p:txBody>
      </p:sp>
      <p:sp>
        <p:nvSpPr>
          <p:cNvPr id="61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</a:t>
            </a:r>
          </a:p>
        </p:txBody>
      </p:sp>
      <p:sp>
        <p:nvSpPr>
          <p:cNvPr id="61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61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2822124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1."Give Me thy heart,"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2."Give Me thy heart,"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3."Give Me thy heart,"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R."Give Me thy heart. Give Me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말씀하시기를</a:t>
            </a:r>
          </a:p>
        </p:txBody>
      </p:sp>
      <p:sp>
        <p:nvSpPr>
          <p:cNvPr id="71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</a:t>
            </a:r>
          </a:p>
        </p:txBody>
      </p:sp>
      <p:sp>
        <p:nvSpPr>
          <p:cNvPr id="71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71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539340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1."Give Me thy heart,"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2."Give Me thy heart,"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3."Give Me thy heart,"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R."Give Me thy heart. Give Me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</a:t>
            </a:r>
          </a:p>
        </p:txBody>
      </p:sp>
      <p:sp>
        <p:nvSpPr>
          <p:cNvPr id="82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구주께서 말씀하시기를</a:t>
            </a:r>
          </a:p>
        </p:txBody>
      </p:sp>
      <p:sp>
        <p:nvSpPr>
          <p:cNvPr id="82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82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183515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말씀하시기를 네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 네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 주께서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1."Give Me thy heart,"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2."Give Me thy heart,"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3."Give Me thy heart,"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R."Give Me thy heart. Give Me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</a:t>
            </a:r>
          </a:p>
        </p:txBody>
      </p:sp>
      <p:sp>
        <p:nvSpPr>
          <p:cNvPr id="92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구주께서 말씀하시기를</a:t>
            </a:r>
          </a:p>
        </p:txBody>
      </p:sp>
      <p:sp>
        <p:nvSpPr>
          <p:cNvPr id="92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92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24715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1."Give Me thy heart,"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2."Give Me thy heart,"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3."Give Me thy heart,"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R."Give Me thy heart. Give Me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</a:t>
            </a:r>
          </a:p>
        </p:txBody>
      </p:sp>
      <p:sp>
        <p:nvSpPr>
          <p:cNvPr id="102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구주께서 말씀하시기를</a:t>
            </a:r>
          </a:p>
        </p:txBody>
      </p:sp>
      <p:sp>
        <p:nvSpPr>
          <p:cNvPr id="102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102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5413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1."Give Me thy heart,"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2."Give Me thy heart,"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3."Give Me thy heart,"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R."Give Me thy heart. Give Me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</a:t>
            </a:r>
          </a:p>
        </p:txBody>
      </p:sp>
      <p:sp>
        <p:nvSpPr>
          <p:cNvPr id="112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구주께서 말씀하시기를</a:t>
            </a:r>
          </a:p>
        </p:txBody>
      </p:sp>
      <p:sp>
        <p:nvSpPr>
          <p:cNvPr id="112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112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3137215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1."Give Me thy heart,"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2."Give Me thy heart,"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3."Give Me thy heart,"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R."Give Me thy heart. Give Me 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</a:t>
            </a:r>
          </a:p>
        </p:txBody>
      </p:sp>
      <p:sp>
        <p:nvSpPr>
          <p:cNvPr id="122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구주께서 말씀하시기를</a:t>
            </a:r>
          </a:p>
        </p:txBody>
      </p:sp>
      <p:sp>
        <p:nvSpPr>
          <p:cNvPr id="122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122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2836896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1."Give Me thy heart,"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2."Give Me thy heart,"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3."Give Me thy heart,"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R."Give Me thy heart. Give Me 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</a:t>
            </a:r>
          </a:p>
        </p:txBody>
      </p:sp>
      <p:sp>
        <p:nvSpPr>
          <p:cNvPr id="133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구주께서 말씀하시기를</a:t>
            </a:r>
          </a:p>
        </p:txBody>
      </p:sp>
      <p:sp>
        <p:nvSpPr>
          <p:cNvPr id="133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133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1388986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1."Give Me thy heart,"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2."Give Me thy heart,"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3."Give Me thy heart,"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R."Give Me thy heart. Give Me 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</a:t>
            </a:r>
          </a:p>
        </p:txBody>
      </p:sp>
      <p:sp>
        <p:nvSpPr>
          <p:cNvPr id="143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</a:t>
            </a:r>
          </a:p>
        </p:txBody>
      </p:sp>
      <p:sp>
        <p:nvSpPr>
          <p:cNvPr id="143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성령께서 말씀하시기를</a:t>
            </a:r>
          </a:p>
        </p:txBody>
      </p:sp>
      <p:sp>
        <p:nvSpPr>
          <p:cNvPr id="143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3985355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1."Give Me thy heart,"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2."Give Me thy heart,"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3."Give Me thy heart,"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R."Give Me thy heart. Give Me 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</a:t>
            </a:r>
          </a:p>
        </p:txBody>
      </p:sp>
      <p:sp>
        <p:nvSpPr>
          <p:cNvPr id="153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</a:t>
            </a:r>
          </a:p>
        </p:txBody>
      </p:sp>
      <p:sp>
        <p:nvSpPr>
          <p:cNvPr id="153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성령께서 말씀하시기를</a:t>
            </a:r>
          </a:p>
        </p:txBody>
      </p:sp>
      <p:sp>
        <p:nvSpPr>
          <p:cNvPr id="153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357281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1."Give Me thy heart,"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2."Give Me thy heart,"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3."Give Me thy heart,"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R."Give Me thy heart. Give Me 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</a:t>
            </a:r>
          </a:p>
        </p:txBody>
      </p:sp>
      <p:sp>
        <p:nvSpPr>
          <p:cNvPr id="163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</a:t>
            </a:r>
          </a:p>
        </p:txBody>
      </p:sp>
      <p:sp>
        <p:nvSpPr>
          <p:cNvPr id="163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성령께서 말씀하시기를</a:t>
            </a:r>
          </a:p>
        </p:txBody>
      </p:sp>
      <p:sp>
        <p:nvSpPr>
          <p:cNvPr id="163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910441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1."Give Me thy heart,"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2."Give Me thy heart,"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3."Give Me thy heart,"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R."Give Me thy heart. Give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</a:t>
            </a:r>
          </a:p>
        </p:txBody>
      </p:sp>
      <p:sp>
        <p:nvSpPr>
          <p:cNvPr id="174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</a:t>
            </a:r>
          </a:p>
        </p:txBody>
      </p:sp>
      <p:sp>
        <p:nvSpPr>
          <p:cNvPr id="174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174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1974586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1."Give Me thy heart,"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2."Give Me thy heart,"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3."Give Me thy heart,"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R."Give Me thy heart. Give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</a:t>
            </a:r>
          </a:p>
        </p:txBody>
      </p:sp>
      <p:sp>
        <p:nvSpPr>
          <p:cNvPr id="184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</a:t>
            </a:r>
          </a:p>
        </p:txBody>
      </p:sp>
      <p:sp>
        <p:nvSpPr>
          <p:cNvPr id="184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184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400686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말씀하시기를 네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 네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 주께서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1."Give Me thy heart,"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2."Give Me thy heart,"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3."Give Me thy heart,"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R."Give Me thy heart. Give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</a:t>
            </a:r>
          </a:p>
        </p:txBody>
      </p:sp>
      <p:sp>
        <p:nvSpPr>
          <p:cNvPr id="194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</a:t>
            </a:r>
          </a:p>
        </p:txBody>
      </p:sp>
      <p:sp>
        <p:nvSpPr>
          <p:cNvPr id="194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194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바치어라 네 마음을</a:t>
            </a:r>
          </a:p>
        </p:txBody>
      </p:sp>
    </p:spTree>
    <p:extLst>
      <p:ext uri="{BB962C8B-B14F-4D97-AF65-F5344CB8AC3E}">
        <p14:creationId xmlns:p14="http://schemas.microsoft.com/office/powerpoint/2010/main" val="101996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하나님이 말씀하시기를 네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 네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 주께서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 네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구주께서 말씀하시기를 네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 주께서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 네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구주께서 말씀하시기를 네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 주께서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 네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구주께서 말씀하시기를 네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 주께서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 네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구주께서 말씀하시기를 네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성령께서 말씀하시기를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 주께서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하나님이 말씀하시기를 네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구주께서 말씀하시기를 네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성령께서 말씀하시기를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바치어라 네 마음을 주께서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1086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2022-12-04T15:29:53Z</dcterms:modified>
</cp:coreProperties>
</file>