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59" d="100"/>
          <a:sy n="59" d="100"/>
        </p:scale>
        <p:origin x="1632" y="66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13744-0CDC-414A-8238-36E68C4ADB3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9062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D6A38-D8F0-4F2A-B456-BA37F95BCFF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139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7F64DE-D5F0-4BC6-A25F-3E7A6D03B68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3825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F6844-59B3-4B70-8617-199B9700B72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8346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75C00-225C-477B-8176-A79944DF96F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5956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280BA-B5C0-49A5-88D3-2430AC5093B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4749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F7F490-494B-468E-943C-9CAB6144CF2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4402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FAD45D-75E4-4A58-8473-29AA1652F7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3547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E55FA2-B845-444C-994E-6190274B23F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442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A8B82-0FF3-4F3B-A1DE-24BB5CD8D95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6187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BBB89-80BC-4EA8-8CE5-18452F21B05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0036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C2B6E0E6-41D2-4D20-B03A-B8EB9157ECE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죄 속해 주신 주께 힘과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 주의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 나의 영혼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 영광스런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 힘과</a:t>
            </a:r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 주의</a:t>
            </a:r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주를 바라보니 나의 영혼</a:t>
            </a:r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 영광스런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 힘과</a:t>
            </a:r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 주의</a:t>
            </a: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주를 바라보니 나의 영혼</a:t>
            </a:r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 영광스런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 힘과</a:t>
            </a:r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 주의</a:t>
            </a: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주를 바라보니 나의 영혼</a:t>
            </a:r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 영광스런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 힘과</a:t>
            </a:r>
          </a:p>
        </p:txBody>
      </p:sp>
      <p:sp>
        <p:nvSpPr>
          <p:cNvPr id="1434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 주의</a:t>
            </a:r>
          </a:p>
        </p:txBody>
      </p:sp>
      <p:sp>
        <p:nvSpPr>
          <p:cNvPr id="1434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 나의 영혼</a:t>
            </a:r>
          </a:p>
        </p:txBody>
      </p:sp>
      <p:sp>
        <p:nvSpPr>
          <p:cNvPr id="1434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신기하고 놀라워라 영광스런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 힘과</a:t>
            </a:r>
          </a:p>
        </p:txBody>
      </p:sp>
      <p:sp>
        <p:nvSpPr>
          <p:cNvPr id="1536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 주의</a:t>
            </a:r>
          </a:p>
        </p:txBody>
      </p:sp>
      <p:sp>
        <p:nvSpPr>
          <p:cNvPr id="1536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 나의 영혼</a:t>
            </a:r>
          </a:p>
        </p:txBody>
      </p:sp>
      <p:sp>
        <p:nvSpPr>
          <p:cNvPr id="1536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신기하고 놀라워라 영광스런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 힘과</a:t>
            </a:r>
          </a:p>
        </p:txBody>
      </p:sp>
      <p:sp>
        <p:nvSpPr>
          <p:cNvPr id="1638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 주의</a:t>
            </a:r>
          </a:p>
        </p:txBody>
      </p:sp>
      <p:sp>
        <p:nvSpPr>
          <p:cNvPr id="1638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 나의 영혼</a:t>
            </a:r>
          </a:p>
        </p:txBody>
      </p:sp>
      <p:sp>
        <p:nvSpPr>
          <p:cNvPr id="1639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신기하고 놀라워라 영광스런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 힘과</a:t>
            </a:r>
          </a:p>
        </p:txBody>
      </p:sp>
      <p:sp>
        <p:nvSpPr>
          <p:cNvPr id="1741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 주의</a:t>
            </a:r>
          </a:p>
        </p:txBody>
      </p:sp>
      <p:sp>
        <p:nvSpPr>
          <p:cNvPr id="1741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 나의 영혼</a:t>
            </a:r>
          </a:p>
        </p:txBody>
      </p:sp>
      <p:sp>
        <p:nvSpPr>
          <p:cNvPr id="1741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신기하고 놀라워라 영광스런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1.All for Jesus, all for Jesus!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my hands perform His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3.Since my eyes were fixed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what wonder! how 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죄 속해 주신 주께</a:t>
            </a:r>
          </a:p>
        </p:txBody>
      </p:sp>
      <p:sp>
        <p:nvSpPr>
          <p:cNvPr id="205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</a:t>
            </a:r>
          </a:p>
        </p:txBody>
      </p:sp>
      <p:sp>
        <p:nvSpPr>
          <p:cNvPr id="205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</a:t>
            </a:r>
          </a:p>
        </p:txBody>
      </p:sp>
      <p:sp>
        <p:nvSpPr>
          <p:cNvPr id="2057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</a:t>
            </a:r>
          </a:p>
        </p:txBody>
      </p:sp>
      <p:pic>
        <p:nvPicPr>
          <p:cNvPr id="2058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73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1.All for Jesus, all for Jesus!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my hands perform His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3.Since my eyes were fixed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what wonder! how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죄 속해 주신 주께</a:t>
            </a:r>
          </a:p>
        </p:txBody>
      </p:sp>
      <p:sp>
        <p:nvSpPr>
          <p:cNvPr id="30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</a:t>
            </a:r>
          </a:p>
        </p:txBody>
      </p:sp>
      <p:sp>
        <p:nvSpPr>
          <p:cNvPr id="30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</a:t>
            </a:r>
          </a:p>
        </p:txBody>
      </p:sp>
      <p:sp>
        <p:nvSpPr>
          <p:cNvPr id="30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</a:t>
            </a:r>
          </a:p>
        </p:txBody>
      </p:sp>
    </p:spTree>
    <p:extLst>
      <p:ext uri="{BB962C8B-B14F-4D97-AF65-F5344CB8AC3E}">
        <p14:creationId xmlns:p14="http://schemas.microsoft.com/office/powerpoint/2010/main" val="15750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1.All for Jesus, all for Jesus!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my hands perform His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3.Since my eyes were fixed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what wonder! how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죄 속해 주신 주께</a:t>
            </a:r>
          </a:p>
        </p:txBody>
      </p:sp>
      <p:sp>
        <p:nvSpPr>
          <p:cNvPr id="41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</a:t>
            </a:r>
          </a:p>
        </p:txBody>
      </p:sp>
      <p:sp>
        <p:nvSpPr>
          <p:cNvPr id="41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</a:t>
            </a:r>
          </a:p>
        </p:txBody>
      </p:sp>
      <p:sp>
        <p:nvSpPr>
          <p:cNvPr id="41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</a:t>
            </a:r>
          </a:p>
        </p:txBody>
      </p:sp>
    </p:spTree>
    <p:extLst>
      <p:ext uri="{BB962C8B-B14F-4D97-AF65-F5344CB8AC3E}">
        <p14:creationId xmlns:p14="http://schemas.microsoft.com/office/powerpoint/2010/main" val="312152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죄 속해 주신 주께 힘과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 주의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 나의 영혼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 영광스런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1.All for Jesus, all for Jesus!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my hands perform His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3.Since my eyes were fixed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what wonder! how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죄 속해 주신 주께</a:t>
            </a:r>
          </a:p>
        </p:txBody>
      </p:sp>
      <p:sp>
        <p:nvSpPr>
          <p:cNvPr id="512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</a:t>
            </a:r>
          </a:p>
        </p:txBody>
      </p:sp>
      <p:sp>
        <p:nvSpPr>
          <p:cNvPr id="512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</a:t>
            </a:r>
          </a:p>
        </p:txBody>
      </p:sp>
      <p:sp>
        <p:nvSpPr>
          <p:cNvPr id="513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</a:t>
            </a:r>
          </a:p>
        </p:txBody>
      </p:sp>
    </p:spTree>
    <p:extLst>
      <p:ext uri="{BB962C8B-B14F-4D97-AF65-F5344CB8AC3E}">
        <p14:creationId xmlns:p14="http://schemas.microsoft.com/office/powerpoint/2010/main" val="692256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for Jesus, all for Jesus!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2.Let my hands perform 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3.Since my eyes were fixed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what wonder! how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</a:t>
            </a:r>
          </a:p>
        </p:txBody>
      </p:sp>
      <p:sp>
        <p:nvSpPr>
          <p:cNvPr id="61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손과 발을 드려</a:t>
            </a:r>
          </a:p>
        </p:txBody>
      </p:sp>
      <p:sp>
        <p:nvSpPr>
          <p:cNvPr id="61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</a:t>
            </a:r>
          </a:p>
        </p:txBody>
      </p:sp>
      <p:sp>
        <p:nvSpPr>
          <p:cNvPr id="61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</a:t>
            </a:r>
          </a:p>
        </p:txBody>
      </p:sp>
    </p:spTree>
    <p:extLst>
      <p:ext uri="{BB962C8B-B14F-4D97-AF65-F5344CB8AC3E}">
        <p14:creationId xmlns:p14="http://schemas.microsoft.com/office/powerpoint/2010/main" val="559301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for Jesus, all for Jesus!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2.Let my hands perform 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3.Since my eyes were fixed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what wonder! how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</a:t>
            </a:r>
          </a:p>
        </p:txBody>
      </p:sp>
      <p:sp>
        <p:nvSpPr>
          <p:cNvPr id="71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손과 발을 드려</a:t>
            </a:r>
          </a:p>
        </p:txBody>
      </p:sp>
      <p:sp>
        <p:nvSpPr>
          <p:cNvPr id="71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</a:t>
            </a:r>
          </a:p>
        </p:txBody>
      </p:sp>
      <p:sp>
        <p:nvSpPr>
          <p:cNvPr id="71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</a:t>
            </a:r>
          </a:p>
        </p:txBody>
      </p:sp>
    </p:spTree>
    <p:extLst>
      <p:ext uri="{BB962C8B-B14F-4D97-AF65-F5344CB8AC3E}">
        <p14:creationId xmlns:p14="http://schemas.microsoft.com/office/powerpoint/2010/main" val="3522806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for Jesus, all for Jesus!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2.Let my hands perform 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3.Since my eyes were fixed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what wonder! how 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</a:t>
            </a:r>
          </a:p>
        </p:txBody>
      </p:sp>
      <p:sp>
        <p:nvSpPr>
          <p:cNvPr id="82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손과 발을 드려</a:t>
            </a:r>
          </a:p>
        </p:txBody>
      </p:sp>
      <p:sp>
        <p:nvSpPr>
          <p:cNvPr id="82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</a:t>
            </a:r>
          </a:p>
        </p:txBody>
      </p:sp>
      <p:sp>
        <p:nvSpPr>
          <p:cNvPr id="82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</a:t>
            </a:r>
          </a:p>
        </p:txBody>
      </p:sp>
    </p:spTree>
    <p:extLst>
      <p:ext uri="{BB962C8B-B14F-4D97-AF65-F5344CB8AC3E}">
        <p14:creationId xmlns:p14="http://schemas.microsoft.com/office/powerpoint/2010/main" val="1733314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for Jesus, all for Jesus!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2.Let my hands perform 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3.Since my eyes were fixed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what wonder! how 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</a:t>
            </a:r>
          </a:p>
        </p:txBody>
      </p:sp>
      <p:sp>
        <p:nvSpPr>
          <p:cNvPr id="92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손과 발을 드려</a:t>
            </a:r>
          </a:p>
        </p:txBody>
      </p:sp>
      <p:sp>
        <p:nvSpPr>
          <p:cNvPr id="92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</a:t>
            </a:r>
          </a:p>
        </p:txBody>
      </p:sp>
      <p:sp>
        <p:nvSpPr>
          <p:cNvPr id="92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</a:t>
            </a:r>
          </a:p>
        </p:txBody>
      </p:sp>
    </p:spTree>
    <p:extLst>
      <p:ext uri="{BB962C8B-B14F-4D97-AF65-F5344CB8AC3E}">
        <p14:creationId xmlns:p14="http://schemas.microsoft.com/office/powerpoint/2010/main" val="14912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for Jesus, all for Jesus!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my hands perform His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3.Since my eyes were fixed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what wonder! how 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</a:t>
            </a:r>
          </a:p>
        </p:txBody>
      </p:sp>
      <p:sp>
        <p:nvSpPr>
          <p:cNvPr id="102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</a:t>
            </a:r>
          </a:p>
        </p:txBody>
      </p:sp>
      <p:sp>
        <p:nvSpPr>
          <p:cNvPr id="102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주를 바라보니</a:t>
            </a:r>
          </a:p>
        </p:txBody>
      </p:sp>
      <p:sp>
        <p:nvSpPr>
          <p:cNvPr id="102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</a:t>
            </a:r>
          </a:p>
        </p:txBody>
      </p:sp>
    </p:spTree>
    <p:extLst>
      <p:ext uri="{BB962C8B-B14F-4D97-AF65-F5344CB8AC3E}">
        <p14:creationId xmlns:p14="http://schemas.microsoft.com/office/powerpoint/2010/main" val="280288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for Jesus, all for Jesus!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my hands perform His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3.Since my eyes were fixed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what wonder! how 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</a:t>
            </a:r>
          </a:p>
        </p:txBody>
      </p:sp>
      <p:sp>
        <p:nvSpPr>
          <p:cNvPr id="112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</a:t>
            </a:r>
          </a:p>
        </p:txBody>
      </p:sp>
      <p:sp>
        <p:nvSpPr>
          <p:cNvPr id="112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주를 바라보니</a:t>
            </a:r>
          </a:p>
        </p:txBody>
      </p:sp>
      <p:sp>
        <p:nvSpPr>
          <p:cNvPr id="112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</a:t>
            </a:r>
          </a:p>
        </p:txBody>
      </p:sp>
    </p:spTree>
    <p:extLst>
      <p:ext uri="{BB962C8B-B14F-4D97-AF65-F5344CB8AC3E}">
        <p14:creationId xmlns:p14="http://schemas.microsoft.com/office/powerpoint/2010/main" val="2897091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for Jesus, all for Jesus!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my hands perform His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3.Since my eyes were fixed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what wonder! how 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</a:t>
            </a:r>
          </a:p>
        </p:txBody>
      </p:sp>
      <p:sp>
        <p:nvSpPr>
          <p:cNvPr id="122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</a:t>
            </a:r>
          </a:p>
        </p:txBody>
      </p:sp>
      <p:sp>
        <p:nvSpPr>
          <p:cNvPr id="122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주를 바라보니</a:t>
            </a:r>
          </a:p>
        </p:txBody>
      </p:sp>
      <p:sp>
        <p:nvSpPr>
          <p:cNvPr id="122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</a:t>
            </a:r>
          </a:p>
        </p:txBody>
      </p:sp>
    </p:spTree>
    <p:extLst>
      <p:ext uri="{BB962C8B-B14F-4D97-AF65-F5344CB8AC3E}">
        <p14:creationId xmlns:p14="http://schemas.microsoft.com/office/powerpoint/2010/main" val="981927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for Jesus, all for Jesus!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my hands perform His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3.Since my eyes were fixed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what wonder! how 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</a:t>
            </a:r>
          </a:p>
        </p:txBody>
      </p:sp>
      <p:sp>
        <p:nvSpPr>
          <p:cNvPr id="133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</a:t>
            </a:r>
          </a:p>
        </p:txBody>
      </p:sp>
      <p:sp>
        <p:nvSpPr>
          <p:cNvPr id="133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주를 바라보니</a:t>
            </a:r>
          </a:p>
        </p:txBody>
      </p:sp>
      <p:sp>
        <p:nvSpPr>
          <p:cNvPr id="133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</a:t>
            </a:r>
          </a:p>
        </p:txBody>
      </p:sp>
    </p:spTree>
    <p:extLst>
      <p:ext uri="{BB962C8B-B14F-4D97-AF65-F5344CB8AC3E}">
        <p14:creationId xmlns:p14="http://schemas.microsoft.com/office/powerpoint/2010/main" val="902939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for Jesus, all for Jesus!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my hands perform His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3.Since my eyes were fixed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4.Oh, what wonder! how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</a:t>
            </a:r>
          </a:p>
        </p:txBody>
      </p:sp>
      <p:sp>
        <p:nvSpPr>
          <p:cNvPr id="143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</a:t>
            </a:r>
          </a:p>
        </p:txBody>
      </p:sp>
      <p:sp>
        <p:nvSpPr>
          <p:cNvPr id="143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</a:t>
            </a:r>
          </a:p>
        </p:txBody>
      </p:sp>
      <p:sp>
        <p:nvSpPr>
          <p:cNvPr id="143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신기하고 놀라워라</a:t>
            </a:r>
          </a:p>
        </p:txBody>
      </p:sp>
    </p:spTree>
    <p:extLst>
      <p:ext uri="{BB962C8B-B14F-4D97-AF65-F5344CB8AC3E}">
        <p14:creationId xmlns:p14="http://schemas.microsoft.com/office/powerpoint/2010/main" val="299637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죄 속해 주신 주께 힘과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 주의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 나의 영혼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 영광스런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for Jesus, all for Jesus!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my hands perform His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3.Since my eyes were fixed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4.Oh, what wonder! how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</a:t>
            </a:r>
          </a:p>
        </p:txBody>
      </p:sp>
      <p:sp>
        <p:nvSpPr>
          <p:cNvPr id="153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</a:t>
            </a:r>
          </a:p>
        </p:txBody>
      </p:sp>
      <p:sp>
        <p:nvSpPr>
          <p:cNvPr id="153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</a:t>
            </a:r>
          </a:p>
        </p:txBody>
      </p:sp>
      <p:sp>
        <p:nvSpPr>
          <p:cNvPr id="153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신기하고 놀라워라</a:t>
            </a:r>
          </a:p>
        </p:txBody>
      </p:sp>
    </p:spTree>
    <p:extLst>
      <p:ext uri="{BB962C8B-B14F-4D97-AF65-F5344CB8AC3E}">
        <p14:creationId xmlns:p14="http://schemas.microsoft.com/office/powerpoint/2010/main" val="2856563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for Jesus, all for Jesus!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my hands perform His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3.Since my eyes were fixed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4.Oh, what wonder! how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</a:t>
            </a:r>
          </a:p>
        </p:txBody>
      </p:sp>
      <p:sp>
        <p:nvSpPr>
          <p:cNvPr id="163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</a:t>
            </a:r>
          </a:p>
        </p:txBody>
      </p:sp>
      <p:sp>
        <p:nvSpPr>
          <p:cNvPr id="163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</a:t>
            </a:r>
          </a:p>
        </p:txBody>
      </p:sp>
      <p:sp>
        <p:nvSpPr>
          <p:cNvPr id="163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신기하고 놀라워라</a:t>
            </a:r>
          </a:p>
        </p:txBody>
      </p:sp>
    </p:spTree>
    <p:extLst>
      <p:ext uri="{BB962C8B-B14F-4D97-AF65-F5344CB8AC3E}">
        <p14:creationId xmlns:p14="http://schemas.microsoft.com/office/powerpoint/2010/main" val="2510508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for Jesus, all for Jesus!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my hands perform His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3.Since my eyes were fixed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4.Oh, what wonder! how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</a:t>
            </a:r>
          </a:p>
        </p:txBody>
      </p:sp>
      <p:sp>
        <p:nvSpPr>
          <p:cNvPr id="174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</a:t>
            </a:r>
          </a:p>
        </p:txBody>
      </p:sp>
      <p:sp>
        <p:nvSpPr>
          <p:cNvPr id="174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</a:t>
            </a:r>
          </a:p>
        </p:txBody>
      </p:sp>
      <p:sp>
        <p:nvSpPr>
          <p:cNvPr id="174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신기하고 놀라워라</a:t>
            </a:r>
          </a:p>
        </p:txBody>
      </p:sp>
    </p:spTree>
    <p:extLst>
      <p:ext uri="{BB962C8B-B14F-4D97-AF65-F5344CB8AC3E}">
        <p14:creationId xmlns:p14="http://schemas.microsoft.com/office/powerpoint/2010/main" val="2700231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죄 속해 주신 주께 힘과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 주의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 나의 영혼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 영광스런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 힘과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손과 발을 드려 주의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 나의 영혼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 영광스런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 힘과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손과 발을 드려 주의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 나의 영혼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 영광스런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 힘과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손과 발을 드려 주의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 나의 영혼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 영광스런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 힘과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손과 발을 드려 주의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주를 바라보니 나의 영혼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 영광스런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죄 속해 주신 주께 힘과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손과 발을 드려 주의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주를 바라보니 나의 영혼</a:t>
            </a: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신기하고 놀라워라 영광스런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1168</Words>
  <Application>Microsoft Office PowerPoint</Application>
  <PresentationFormat>On-screen Show (4:3)</PresentationFormat>
  <Paragraphs>192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2022-08-14T03:23:53Z</dcterms:modified>
</cp:coreProperties>
</file>