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E4A491-5559-DFBA-00CF-B55999B7A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878C3B-C195-E4A0-9876-7DD98EACC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27D05-4FB5-D8AE-52A0-B8E486C1A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F1C87-7654-46F1-9475-1E27EAC4E4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460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BA931F-775F-5D2B-1BA9-43C8D7768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0BC3ED-4BA8-F17D-ECAA-7D65E6802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AD788A-B20D-4B4F-8C1A-D5046A6C9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8B26D-BAF9-4F2F-929F-51C5507776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756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4572DF-A67B-66B5-4736-DC7ADD69D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88730B-EAAC-DB92-3BA5-8A07074BF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20136D-451B-EAE3-3907-1D7711817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5B0D6-2DE4-4FEC-A743-1189DDD161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998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C6C3CF-5015-5EC9-E2E2-3E13A8F6A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960542-274A-9930-14FD-4E1DCB912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8EA7B5-C927-178C-7D45-E7C471525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D9E76-E227-4A71-9292-12DCE753DC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813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762011-8E10-9F7A-39B6-06FA5803C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5781DC-DF5B-4E83-6A33-2E68A87B5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4BD1BE-F8D4-8714-4339-8B529B980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8D94C-FCD0-424C-9001-C6B26AC743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58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432E8-150D-75BA-9FD8-92791CC17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F08AC2-EF18-EC72-4804-9248E41AC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D2724-DAF8-B3F8-F5CB-BABB576EF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AC778-33EC-4918-98A5-CD9C2CE686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938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ED1908-8186-3689-CA66-276CA8AC8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C5C255-F334-6014-DFFD-4735D23BA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36892E-62C8-B972-A0FD-5A25B08CE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4D8A0-BE3F-48EF-A26D-AD65D85885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95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C110C9-13BB-7CF3-8868-B98211CF7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A9B3E1-DDC1-5AA4-2F6A-308EF3326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F467D6-0655-3314-6E9E-FE2052D2A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14EA3-9076-4274-B15F-B623D77504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460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7D0AB6-282C-6F8E-F330-84BE97B6D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459DA3-A3E5-9609-19D6-9ECA5A0CB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4A79A7-D57C-D647-DDB2-C7986B187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F44E8-7598-429E-9779-60C695AD76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455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29CD3C-0E71-EBBC-6F67-D0A293179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B3D0C-E6DE-1BF6-1FFF-459A72ADC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B9577-9245-5DC8-CF15-83FFF0CBD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92012-FFDA-4C83-A408-B44511A3C6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4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F93F4-9F4A-FF3A-8808-2761952E0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6BD6F1-0B42-83F2-74AC-B13AFA116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E7381-C2AA-D0F1-FACA-6B9A87E4D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DAA21-72B2-4FF3-905E-F556F53204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273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B29CD9D-058D-D294-E6C8-FF426B646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6FDBC6-4EAC-93E7-6DCD-A53E2895C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7C769B-45A6-9024-AA3D-3AF1C9BDB1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A0852E-1141-EAEE-A0F4-307DC57625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43941F-89F1-79B8-CFFF-D0F2012C73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8841FD6-73FD-442C-A5A7-BBAC4F4A107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3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4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5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55909A0-C58E-A33B-4364-5BD43A75B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085C66-7F83-3C1D-9EC3-FA1BBA04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생명 드리니 주여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FBED21-0364-2017-B7AC-3B7CDA1A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손과 발을 드리니 주여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F16B9C-7EDE-C558-B9E2-CA3CB9EA7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음성 드리니 주여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1CA578-0B70-CC6C-1963-10F790B5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나의 보화 드리니 주여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B47CE97-C500-034B-0B1C-EAB657AB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시간 드리니 주여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9225130-23C7-BA0B-E9F6-DAB273BF7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2ACE865-FA3C-0E92-9946-574A22890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life, and let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68BCD0D-5210-5B31-C44C-11F0D939A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my hands, and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5C77D0-8164-F06C-8C51-28E28150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3.Take my voice,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DFB812-C293-9DA6-E8A8-077CD0F3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my silver and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E63D7FF-3098-E45B-F2FB-7DE7B366D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5.Take my moments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AA5795-1DF6-9C89-2B37-FBED6D683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드리니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C961A6-0050-EEEC-69C7-D11190598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손과 발을 드리니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46CDC3-C968-C3C2-A4DB-4B9486FB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음성 드리니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BD2709-BE07-327A-AFE9-B9EFE9AC6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나의 보화 드리니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CA95351-33DF-8C26-6886-662198F5A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시간 드리니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00CFB82-62BE-BF03-6855-F62F6EF72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EF9F989-F034-4305-E7C5-216F2A50E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life, and let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40FDCB5-D148-9A26-B240-5939D05F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my hands, and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70F00D-847F-7D1F-F7F5-0257EACC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3.Take my voice,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A554E97-7A65-A5FC-08AF-0A94042B3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my silver and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9FFA439-2DA8-4C38-3262-14CC2178A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5.Take my moments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517553-66E0-6A9E-0910-AA1FFFE4C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드리니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660BA16-2CD0-54F9-A725-59CFBDF7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손과 발을 드리니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8891F6-676F-D23E-1D6D-DFB9ABC9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음성 드리니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DBD2AC5-8B2B-B985-EE7D-40D6A62AC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나의 보화 드리니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70B8E6-BB53-E1E1-15D9-856C6CDC3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시간 드리니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4454701-F41C-80F9-8B09-40E18763F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861BD63-CD2E-FF44-302E-753108EEE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life, and let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D7814B5-D6F4-4376-F6D6-0E7B7746C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my hands, and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E31A7F2-7A30-99FF-DDD6-0A7CF81B4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my voice, and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41E4C5-36B2-3FA9-8BC4-90737B3E2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4.Take my silver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67F43AB-2F5F-A378-81C4-E036E0D75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5.Take my moments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CB45936-0C09-AF19-E0E5-DC9BF71AF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드리니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7DB455A-F59F-ABA5-D008-3933B793A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손과 발을 드리니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727CF0-32DD-366C-246B-E0560F69D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음성 드리니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BB19ADE-2C71-4BA1-C2A3-4BA5A639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나의 보화 드리니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0CF726C-2EFD-2B1C-9F61-C792A0EEA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시간 드리니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97365EE-152C-4509-55E0-0E8EE4674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1CE42C5-E052-2E38-C0A1-4541D3495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life, and let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A4F4C0-87D3-AFE9-1C89-EA223DDAE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my hands, and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D53CF1-15F7-E48F-6F1C-6479E4AF1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my voice, and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7638D6D-7341-2875-2C20-FA80697E4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4.Take my silver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E44B2A4-A17E-42CB-0CFC-DF0281C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5.Take my moments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A1C66D-5B8D-7DE2-3706-DA43B8712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드리니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A18B06B-475A-968F-B78D-D017C97DD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손과 발을 드리니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EBBC20-8A5C-E033-B300-5ABAB42B9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음성 드리니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2C6C96-BF63-70F3-4308-3173E3C8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나의 보화 드리니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C4FAE26-DC4F-A5DB-D5DE-1BDF589F1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시간 드리니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7D26333-6B66-4630-F074-4C80FFA2B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75B2D7-83C3-8074-D333-0C920ACF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life, and let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56878FB-FCCE-85FE-6A02-29183231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my hands, and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D98E24-ADDF-7BB2-3F71-75D4B464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my voice, and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73F53A-9B83-F019-35CA-BC75E4C08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my silver and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9AF4566-35FB-60AC-D532-1C88777A6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5.Take my moments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2A32FD-FACA-CA0F-17A3-6C4B021A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드리니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8F4D48-2DF1-B321-2A42-34D834DB2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손과 발을 드리니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C80600C-B6E0-DC75-5ED4-07EA1EA98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음성 드리니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3662AD8-8093-8A99-EC02-2A675B7A7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나의 보화 드리니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736C59C-18AC-ED0F-8B54-C00B1687A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시간 드리니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EB63538-A84A-3F14-6F02-9897AC29D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E4F411-D5E3-D3EE-01DC-F7FEB9D01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life, and let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218262-9CE1-A980-0A18-76B0DE1DC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my hands, and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DB84D8-0D68-883C-026D-FCE85F15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my voice, and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169BB43-EE8F-C741-F893-D88CD9849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my silver and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64348C1-816C-11DA-DAE9-F0FD80BE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5.Take my moments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ADB62D-8541-BAD3-01AD-1C7B11F3D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드리니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183CCC-0118-1C85-ECC7-28CD72AF2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손과 발을 드리니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0298EF-6952-4784-AB36-7B43FABA9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음성 드리니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024911-5ED8-8E7D-C8B6-DE939F8FB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나의 보화 드리니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B373150-5FBD-A6E9-5DAA-CBB277238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시간 드리니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F55DEBC-5C7A-24D0-24BA-2581C92A8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5075C0-CAED-3732-2446-6F21F72EC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생명 드리니 주여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5FB2C2-F921-577D-709E-6AEB1E57D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손과 발을 드리니 주여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60BD26-D4B9-A167-7938-5EF45DB7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음성 드리니 주여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FE5840-9364-B6AA-D2DA-22D23139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나의 보화 드리니 주여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F205253-12BD-3772-0253-84BD23462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시간 드리니 주여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FE1CE27-521B-DCAF-256F-4E68097C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3D324F-A8F6-0F16-D7CF-AAED8C8D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생명 드리니 주여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D575FF-3316-9CE4-FA7C-CFD83C4CF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손과 발을 드리니 주여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C2EF72-8F43-6336-9660-90DFD21C2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음성 드리니 주여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EEDC69-5276-70EF-6556-3FED7DDB8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나의 보화 드리니 주여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59A5C4F-160F-A108-53A6-8CFD4C0FD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시간 드리니 주여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21F331F-CE96-53BD-87AE-791C51307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CAC0F4-C2E8-DC6C-C0B3-402159438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생명 드리니 주여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998D34-6BE5-53AE-BC20-EAF1EAA3C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손과 발을 드리니 주여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EEA293-4274-F07F-241E-BC17EAF64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음성 드리니 주여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8881B9-A147-34AA-C592-9B4B7F348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나의 보화 드리니 주여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D80F07-5E7C-4E73-E7D9-64A654DF3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시간 드리니 주여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E5CB453-E57B-B2D2-2934-0B20841DB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6E7A7E-7271-CEBB-CF4D-C182959E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나의 생명 드리니 주여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9531F3-E901-4F97-5F3A-49CBF2FC1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손과 발을 드리니 주여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3C075A-8BFF-D295-6ED2-1ABDCE94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음성 드리니 주여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797F73-3275-DA3B-A32E-D4C153032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나의 보화 드리니 주여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3EE532-7FA2-21D7-F4B3-4B38F22EC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시간 드리니 주여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FA8ECA-9D34-5CD8-89F8-D211B5913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my life, and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D24430-EC02-D8C4-CB60-87EDF29CF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my hands, and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92A0A8-230D-375A-10C3-D80ED5E5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my voice, and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422CF1-434C-3862-FB7B-B278D233C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my silver and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39736A9-9DE4-A3A7-2585-A336425DA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5.Take my moments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CD4632-6EBC-023F-F0BF-066FAB0BB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생명 드리니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F9704F-1CE5-50F4-B761-7ED694A7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손과 발을 드리니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521335-2F4A-6DF2-7424-828DBF2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음성 드리니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1ED676-33A2-BB02-EC82-3C533BB56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나의 보화 드리니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A434505-0DF1-8D04-9DAD-D3533AEBB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시간 드리니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76673674-68EE-3620-2CCC-0126390CF5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004CC33-37B2-30F1-91E5-F197D1092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A92EAC0-7FA7-AA05-78D7-792CD7E6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my life, and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030FB5-C3B4-9484-5C59-A04CA43AC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my hands, and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14D0607-98C1-3D15-830B-B6D9B5A0F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my voice, and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4506C1-C97D-FDCD-F494-42059781C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my silver and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150C4AA-D1FF-F065-0450-2F8E02321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5.Take my moments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1B2D146-AC82-21C9-C6E8-EC085519B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나의 생명 드리니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FEAC70-325F-7FB9-083E-8EC27A86E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손과 발을 드리니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F002A7-AD5C-B83F-27CC-397081EB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음성 드리니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E7AA1AE-A58F-4910-FED5-D405D1EB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나의 보화 드리니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4EF9976-3FEF-FB0F-CE63-AEFD8903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시간 드리니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8A8F9E5-3FDE-30D5-71CC-C879D1751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90772E-390A-95D1-F7C5-533C0F696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life, and let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37BF2FA-80FD-0040-A773-3B1A4DF5E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2.Take my hands,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786B05-5249-DEA6-2255-555D436F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my voice, and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72B7C9-7150-CC76-9CB1-7749C35CA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my silver and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632FC30-30FB-56EC-61F3-D656E913A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5.Take my moments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0B3DC4-881B-798E-D1E0-DD146B6BD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드리니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218F01E-E799-E7B7-AC66-B50F976D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손과 발을 드리니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C600F90-1DB5-FEAB-D143-C32176A5E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음성 드리니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4198634-D0FD-6987-324C-689840E0F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나의 보화 드리니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62C4E79-1327-7D7A-6215-9F3BCDB0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시간 드리니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E6D0EE8-6DAF-1872-BB28-9B601A4CA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183161-BCAE-94DD-DDE6-224E03129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my life, and let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E377E63-DF6E-1FF8-70BE-87E41BF56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2.Take my hands,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B2A8CB-A339-03AD-9A1C-597DC6514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my voice, and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8E3E6A9-44E0-D0BF-93EE-7649EFE8D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my silver and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F754FCD-ECA2-DB37-F5C2-553C43C2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5.Take my moments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A1A016-1D5D-1E7E-B232-A6F73BF7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나의 생명 드리니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8D53739-AD5C-2BD0-1FF0-C121AD7DF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손과 발을 드리니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EABD7E-D5CF-E31B-677F-88235DE1F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음성 드리니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B1DC816-CAA0-BB4B-B0EB-4D3630795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나의 보화 드리니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71E44DE-8726-4CEB-C204-F8630565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시간 드리니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730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2023-01-29T14:49:47Z</dcterms:modified>
</cp:coreProperties>
</file>