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11장" id="{FA7D0EA9-7AE2-4DE1-87B2-6D776C9AF1AF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새찬송가 211장" id="{18FF300A-8F9F-4E31-B0FC-B55CFD323E8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52696-D131-4DD1-8EA9-9D152DA37E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683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03DD1-866D-4BA7-99A3-0D74EFDF9C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089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65DDD-A8E5-4745-A887-EB8954FA64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179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70F4F-66F3-4978-8BE0-EA22F1F820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6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BE35E-9684-4010-ADE5-94C49DD3FFE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053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29306-0538-46A3-A374-9F1465C369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248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D6DE9-0EE3-4209-9BEE-E03FF7930E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303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928FA-C21F-443F-8E81-31B19D3FCE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14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B0255-27F3-4B03-8B70-3C9B7E1BEC6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63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7E2A0-49E3-4C2F-A642-3C2AD8AF55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82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3C0A8-72B9-4922-9FB8-F19BBE2EFF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494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062A0FBB-61F0-4F25-B6DB-1AD7148F873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58226444-DBEC-CE77-6FAC-1A03049B5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1.Master, no offering costly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5191E446-2418-4AEE-8222-628399F11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F20E8BD-B7C8-1127-FA96-BBB89BAB3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3B091268-A4C4-68C9-0012-66479F28B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F34480F1-93C3-CCC9-66D9-9F0C623D7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값비싼 향유를 주께 드린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6B0C1FB-33FD-52BF-55C2-A427C3FB5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BDD29EF5-BBAB-C6D2-9FB6-2F0453E36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63066D91-4D1C-98EE-4457-5E3D43E74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B431CCC8-0F04-843E-206C-DF1F55B13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263B1F3-A978-CDBE-3EAD-B24106E3B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E63C55-9384-D307-B995-57AE1362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F6D7B3-E9A5-0192-1BE5-277EEA4D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0696FA-F582-BA6E-82D2-40B66A1FC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C360B9-27E9-CBFA-5E20-6FF7C609A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4.Thus, in Thy service, Lord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B23A6C-ED9B-D2F6-804E-FF3C09A6F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F1AC78-2990-671E-3D67-A965A09F7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CF0CBE-E1F5-B6FC-03A2-285EA762C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499BA4-FDC2-5A86-0969-C0D4324E9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인생의 황혼이 깃들어서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30FBA8F-38E9-EDAC-CC32-E30EBF15C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DF4D1A-92F8-AEEF-0E8F-0E367C1F8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437F45-461E-3075-9532-4A6B83C7F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705239-BA98-537E-AC0A-FE1FB49F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98A9B3-B2C9-4E4C-0C4F-6A86DBBC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4.Thus, in Thy service, Lord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9DDA2F-7DA0-0DF1-6E87-18FC54AB8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0D5DCD-558A-BE49-925D-B450AEC71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953C6F-A20F-D448-C4A9-73DD5FBF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58A455-F227-FBB9-4662-74DAD94FD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인생의 황혼이 깃들어서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94A5749-BC27-99F6-B6BB-74F8D53EE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5AC863-DE64-A756-F222-10D3AAB5E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1FF4C1-6343-25E8-F09F-DB67DF358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611D06-2318-BB43-4630-C9267A275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8956F5-7034-C33F-A47C-231FEE64B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4.Thus, in Thy service, Lord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AD8673-896E-7D61-75B8-57D81E453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54304B-5928-FE6D-8750-31E3B956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20722A-F646-E1B1-3795-405E9F7A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5E05FA-9F36-8EE7-4AB4-67D028BA3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인생의 황혼이 깃들어서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값비싼 향유를 주께 드린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인생의 황혼이 깃들어서 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값비싼 향유를 주께 드린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인생의 황혼이 깃들어서 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연약한 자에게 힘을 주고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인생의 황혼이 깃들어서 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연약한 자에게 힘을 주고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인생의 황혼이 깃들어서 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두려운 마음에 소망 주고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인생의 황혼이 깃들어서 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두려운 마음에 소망 주고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인생의 황혼이 깃들어서 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인생의 황혼이 깃들어서 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B115204-E7EB-CE82-1CAB-10DEB59A5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325888-503A-1932-3053-196797C23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1.Master, no offering costly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E78EC5-54AA-F4EF-571E-4E871CCA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34A593-58F3-94C6-F88A-E94882143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691703-01F6-3294-AD09-6DBF922CA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8500C6-C5DB-D06D-E437-ACCD14AEB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값비싼 향유를 주께 드린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B1C727-C57C-702D-92F9-598F4B3F7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F6BEB9-105F-B795-3A77-E533583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CC842C-8755-F8E5-FE3E-2BCB9E3E9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인생의 황혼이 깃들어서 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F6E6C0A-C47B-7CEE-3EA8-5D48DBD53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10B4B9-B7CA-1A29-2D13-B441E82C6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1.Master, no offering costly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1D182F-9150-357B-327C-6AFFBFDE9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C58F64-613A-FAC2-0431-C7E1E9B3E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B8E7C6-BF77-C7C4-57F7-F174B3E03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FBDC43-19C5-AB28-F483-688DE04C2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값비싼 향유를 주께 드린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C27573-6EE1-C879-9963-3980D805A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36C1C0-09BA-3A48-FA6B-70B282C97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D038E7-5CFC-C710-7B8D-D9C8EB8D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1462400-FCD8-5275-FEF8-45BE514F1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D9A460-BE2F-1F21-D154-E39337620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33C464-AE48-228E-A943-BE2D3FAF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2.Daily our lives would show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9A8D7B-E2AA-C447-905B-45218ACC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857227-41AB-8E14-588B-07E3BAB4C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9EB53E-FD35-F3ED-DA64-EBEF18A41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BA3D5F-9DC8-FF1D-D1BC-80B488AA5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연약한 자에게 힘을 주고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318086-A184-DBD4-75AB-C2AFB0C27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40741A-B768-CEE3-BA34-215524797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8DDD919-D654-E7C7-3A56-F2F6822FE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F47DE4-118E-93DD-7427-A2F620693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BEFF84-CC73-77CF-8007-87ADA4BA2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2.Daily our lives would show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44D561-DD07-FEF7-A4D9-6DB47909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BD245D-BA87-2B68-8942-AAB7C8BC7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4A8727-AD91-A3EF-B634-E3FF6B1A8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44F2FD-E0A7-46DF-8CE6-215153776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연약한 자에게 힘을 주고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448F39-E760-7DD1-BBFE-9E80653E9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3FC0EB-B225-89B9-FF93-F89970020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2">
            <a:extLst>
              <a:ext uri="{FF2B5EF4-FFF2-40B4-BE49-F238E27FC236}">
                <a16:creationId xmlns:a16="http://schemas.microsoft.com/office/drawing/2014/main" id="{3F7D4EE8-6E09-D67C-628D-96311177204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614910-A45E-7FFE-5CA2-5EF88287E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AA6074-A40E-D310-A6F8-848786AD2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2.Daily our lives would show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1A8A98-3436-97DE-A0C0-AC1864B8A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3.Some word of hope for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DFA15C-D2B2-24D9-27E6-BCF5C3AF8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2C1D11-A761-02DC-E45F-F31CBC09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0618A6-5F14-834D-BD10-E60086AD5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연약한 자에게 힘을 주고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1E7ADB-9C6A-2584-E674-5A8081B6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두려운 마음에 소망 주고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C99BBE-6E71-2C40-ED52-66CF0D56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D4D460A-98AE-F3F4-3116-64A8242B6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8D3669-CFA0-2ECF-B3F4-0DDC5313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773709-3945-4DC8-85CB-CFB94AF7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044860-D0D4-B578-E46E-34E189A4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3.Some word of hope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49D1F3-DA83-4BE0-3AE4-5CA6E60A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70178B-8CA7-2E35-22E8-865620292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0CBFB4-F9E7-A628-0ED2-0B1B7D5DF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6F3019-DABD-2F22-9C0C-C30F5CCF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두려운 마음에 소망 주고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90687E-6DA3-F679-15E6-B285DE5A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D917415-0840-A08F-B0C8-ECC12896A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23B183-43E5-35CE-D9F0-82952F192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4F44BD-EA51-75AF-ACF6-7FABD5F8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EB4F84-3B8E-F8AD-4DCF-BFF1B7C7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3.Some word of hope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794C97-AF31-28F4-9BF5-ECD7C6E40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3E12AC-1154-8550-48AB-61F2DAE4D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B526FF-447D-2706-43AB-7F7B60087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9B1857-C340-3147-7987-2900616AB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두려운 마음에 소망 주고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9C746F7-B7AC-DD3E-BD7B-9560DE28D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CA82D892-9859-E4F0-042A-A9AF025330A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711426-3AEC-169C-DEE7-6A27EFD1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1.Master, no offering costly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811611-9815-840E-F4C9-41D8E307D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2.Daily our lives would show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B01264-F060-F699-E81D-FEEC2A8DC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3.Some word of hope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F6198F-E7A2-2721-46A5-CA28F9909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4.Thus, in Thy service, Lord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FA7A75-2C09-E4E7-2204-519D3950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값비싼 향유를 주께 드린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E78DBE-BAD2-BCBB-494E-EAB666A3D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연약한 자에게 힘을 주고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3EEED1-862D-A96E-B47F-D6C3A129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두려운 마음에 소망 주고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49026A-AF35-E8D8-A990-D5D9740B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인생의 황혼이 깃들어서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828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2024-04-14T13:56:40Z</dcterms:modified>
</cp:coreProperties>
</file>