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6" r:id="rId14"/>
    <p:sldId id="257" r:id="rId15"/>
    <p:sldId id="258" r:id="rId16"/>
    <p:sldId id="259" r:id="rId17"/>
    <p:sldId id="260" r:id="rId18"/>
    <p:sldId id="261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10장" id="{AF30E814-F04C-47A9-A77F-C74F5D5DDCE4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새찬송가 210장" id="{ACAB915E-D363-45B1-9BEA-61970B49821A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132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40C62C-3686-8B09-9732-4682D1EE18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2DE753-A8B2-7563-EF30-5D7730E1E6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9540B0-169D-A67B-1620-373B2EB294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61FB6D-C114-430E-9CDF-D4778B0C4FD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7804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FA8AE4-06B2-0C2A-0FE4-1AAE0042A8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7DB028-4AFE-195E-2378-AECE927216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2F1662-CD4C-3A42-4D18-5E694C1C20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1E900-C2A9-4535-996E-E67EE1B9B13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544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F8A4A3-0070-98BE-F022-1C8FE1B428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95473D-F8F3-472C-0007-A4E5C00A51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79E9D0-CE25-AB18-D92B-1029CF2A1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94125-2572-494B-B93E-3C1B7F8A59D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207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4EB74C-B7E1-25BB-F83C-774530F219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6DD685-70B2-C51C-A283-778D812443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D5B73A-4110-7B0F-D708-A98C7AD89D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B0DBD-7A1F-4761-9147-788F633E6BB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6793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A266F3-579C-387E-C5D4-DA7406B23A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C7D6A3-4311-019B-0D18-8E6B87A358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0C4FFE-2AB5-22B7-8251-A6477C8811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9E296-7122-4B3D-B9BE-50011C89A51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5539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42347B-F3DE-480F-1930-631E6F14B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CCD6F5-3F5B-83E8-D8DC-AF40D15C41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F7DCCC-32D2-3F81-06D3-4D7FBA9848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7A76B-8515-4660-8288-29A68CCC622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2546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A8D6FA-21B7-263C-AE0B-2766AE7BF7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5721EB8-DC6A-38B8-CD13-0234A0C036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9DFF27F-5373-F50F-47F3-F4333AC36E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2D246-C88C-4409-B1C5-677FFA22A57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226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C4B018F-3EF1-BD05-C018-86E561583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796DA8-0290-D74C-F923-9A7E6A9411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FFA41F-8132-3747-C042-D10C0F47A0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0B1FE-05C9-49C8-8B69-61003E58F1D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7C9F8F1-124F-024F-809E-D45C1F775A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D9361B8-1A2A-330F-ADB8-01FECCC8A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736752-7CCC-2D78-8DDA-6A2B3C1B57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82EE7-6F78-46AD-88DC-A1E25B1F677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3411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323CE2-FC18-4146-5558-1CDD04E7BA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9511A8-FCA2-23A4-C38A-F049908086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FA5714-6094-AA5D-33EB-58D595F844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5A8810-A9B8-445A-85E0-A2D272E2BEC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9219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F357-7E98-6459-262F-0725DE438B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967073-BEA9-3CA0-BBC4-9C288A9EEC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88884E-E4E2-4C20-3AF8-A544CC060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92F9E-F647-47AD-9313-B2682A43FB0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5559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5240CF-2ECF-A383-76E9-5AE3E4BA5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AEA674E-3170-9925-5553-83312312C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E1E650A-2A5A-5283-B368-C6ACCE2D9D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EDE5764-DE3F-53FA-6AF4-0E98B01A1C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3803489-4F4E-003C-0A20-6BB37ECF5E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C6513E01-75D7-411A-95F8-0511690D19A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9D6D6A2-DE65-C8E3-9C6D-3C53D95EE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1.Glorious things of thee are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9002361-D358-9772-3A39-7469BEBEF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2.See! the streams of living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5E5654F-70AA-CA2F-B008-33E05874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3.Savior, if of Zion's city</a:t>
            </a:r>
            <a:endParaRPr lang="ko-KR" altLang="en-US" sz="1100"/>
          </a:p>
        </p:txBody>
      </p:sp>
      <p:sp>
        <p:nvSpPr>
          <p:cNvPr id="205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96D86B4-B47F-10F6-7615-9255D3966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시온성과 같은 교회</a:t>
            </a:r>
          </a:p>
        </p:txBody>
      </p:sp>
      <p:sp>
        <p:nvSpPr>
          <p:cNvPr id="205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46C5AB9-7599-E5AF-62EB-1C713832A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생명 샘이 솟아나와</a:t>
            </a:r>
          </a:p>
        </p:txBody>
      </p:sp>
      <p:sp>
        <p:nvSpPr>
          <p:cNvPr id="205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755EECF-331D-6342-76B7-A4F285652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은혜 내가 받아</a:t>
            </a:r>
          </a:p>
        </p:txBody>
      </p:sp>
      <p:pic>
        <p:nvPicPr>
          <p:cNvPr id="2056" name="그림 1">
            <a:extLst>
              <a:ext uri="{FF2B5EF4-FFF2-40B4-BE49-F238E27FC236}">
                <a16:creationId xmlns:a16="http://schemas.microsoft.com/office/drawing/2014/main" id="{E54B6A7C-C227-B605-7C41-4175445DDD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61A046A3-F852-F214-7F2A-E0058E932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8DE118A-AC83-3323-FC29-60B734CF8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1.Glorious things of thee are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47E2A5A-F6EB-F8ED-4FDC-FEF285820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2.See! the streams of living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1FEC5D1-BD1F-7600-C6C7-2F629480D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3.Savior, if of Zion's city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8FCA01C-8107-9901-058A-D4FCA35C1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시온성과 같은 교회</a:t>
            </a:r>
          </a:p>
        </p:txBody>
      </p:sp>
      <p:sp>
        <p:nvSpPr>
          <p:cNvPr id="1127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B6E82F8-704A-461C-9FA1-F75BDDAF4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생명 샘이 솟아나와</a:t>
            </a:r>
          </a:p>
        </p:txBody>
      </p:sp>
      <p:sp>
        <p:nvSpPr>
          <p:cNvPr id="1127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79EE91B-6F64-6D22-07B3-BE615E1F5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은혜 내가 받아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760650A8-A6DC-2274-9A6D-73200A83F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09E2FF0-2C00-2982-8A2C-4279E0D7F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1.Glorious things of thee are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9501573-EB52-7E94-D802-376F5A35B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2.See! the streams of living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02C9876-F618-08B3-F691-0C59A2C2A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3.Savior, if of Zion's city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A18DF3D-013B-DE85-B8BF-B19968228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시온성과 같은 교회</a:t>
            </a:r>
          </a:p>
        </p:txBody>
      </p:sp>
      <p:sp>
        <p:nvSpPr>
          <p:cNvPr id="1229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3BF0525-D8B0-5ECE-4E2A-522B8CA6C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생명 샘이 솟아나와</a:t>
            </a:r>
          </a:p>
        </p:txBody>
      </p:sp>
      <p:sp>
        <p:nvSpPr>
          <p:cNvPr id="1229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58B420F-E5E2-70C3-19BE-68EFFA42F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은혜 내가 받아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AC488BEB-36E2-3D14-D790-5A307E843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67F341F-445E-C700-526D-89955FAF8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1.Glorious things of thee are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873FDFF-9A9D-1C94-3064-141CC4E46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2.See! the streams of living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DF354E0-38E7-1639-0B9C-D5761420A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3.Savior, if of Zion's city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2BDFB48-BF09-97EB-FA7E-5496BB34E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시온성과 같은 교회</a:t>
            </a:r>
          </a:p>
        </p:txBody>
      </p:sp>
      <p:sp>
        <p:nvSpPr>
          <p:cNvPr id="1331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CFCF603-69F9-CBB3-8340-9EBD184F5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생명 샘이 솟아나와</a:t>
            </a:r>
          </a:p>
        </p:txBody>
      </p:sp>
      <p:sp>
        <p:nvSpPr>
          <p:cNvPr id="1332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71B0C34-AC6F-D617-5C14-3F0512A1D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은혜 내가 받아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3096B440-B21E-C257-67A8-B41D4AEE4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C23B641-BF7E-9631-02BC-F18221A3B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시온성과 같은 교회 그의 영광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FBE44C9-1780-2434-558A-1E18BA323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생명 샘이 솟아 나와 모든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4370B2D-0230-C07F-7A28-1118D70A0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은혜 내가 받아 시온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3F0883AE-0974-D990-B0F5-675E3B037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C66C698-A05A-8BBA-7BF3-1B82B76B1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시온성과 같은 교회 그의 영광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3093595-B9C3-466D-CF63-1F89DF71D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생명 샘이 솟아 나와 모든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B69CCFD-7EA5-BEBA-FD5E-DAC261CDD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은혜 내가 받아 시온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B3649E21-1768-17E6-DC45-FF8DCF9C3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0D0BA02-93BF-7AF1-F4B8-E8866659A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시온성과 같은 교회 그의 영광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634B9FB-B659-4315-F327-7BDA84763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생명 샘이 솟아 나와 모든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BED2BB0-B003-4F16-ADC3-7ABDFDBDD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은혜 내가 받아 시온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81A95298-FE31-ADA9-47F5-9E96C5B1B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68902F7-CC75-FB9A-153A-64C8280F2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시온성과 같은 교회 그의 영광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A745457-A125-2EA5-9D26-01262D33D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생명 샘이 솟아 나와 모든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29DB18C-D979-AD60-EF7F-4D7D73979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은혜 내가 받아 시온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51555F49-309B-1F15-FF48-1BA0489CF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6971761-3DD5-9D71-E3B2-7B521A6B5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시온성과 같은 교회 그의 영광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0951011-34B1-70AD-1745-284EEB1E1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생명 샘이 솟아 나와 모든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C357E8C-E9F5-5F8D-AFB0-59B77D77F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은혜 내가 받아 시온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EE76C219-F132-CEC2-89AC-3886A113F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4C2E4CC-5929-5367-CFA4-057375DD7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시온성과 같은 교회 그의 영광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E46B8F0-AECE-031A-3A68-E415294EC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생명 샘이 솟아 나와 모든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20C822B-29B1-3A45-DF96-B74AB2A1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은혜 내가 받아 시온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8F7A379B-A82D-60D5-B67D-FA6A82905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5465B81-1311-43BD-6659-8CB878458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1.Glorious things of thee are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C11AEA9-4FBA-F80E-A0CB-C69A8189C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2.See! the streams of living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FF205A7-4737-92A9-126F-B4A663875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3.Savior, if of Zion's city</a:t>
            </a:r>
            <a:endParaRPr lang="ko-KR" altLang="en-US" sz="1100"/>
          </a:p>
        </p:txBody>
      </p:sp>
      <p:sp>
        <p:nvSpPr>
          <p:cNvPr id="307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134FCC2-6230-CB41-F01E-47E8A42FC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시온성과 같은 교회</a:t>
            </a:r>
          </a:p>
        </p:txBody>
      </p:sp>
      <p:sp>
        <p:nvSpPr>
          <p:cNvPr id="307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9BF874A-8520-37BC-656E-B7ED074DC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생명 샘이 솟아나와</a:t>
            </a:r>
          </a:p>
        </p:txBody>
      </p:sp>
      <p:sp>
        <p:nvSpPr>
          <p:cNvPr id="308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90FED21-44F4-FF4B-5DB6-973E479CF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은혜 내가 받아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4183220C-F185-9243-527F-69D69A227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28899E4-EB48-C3CD-0BE0-6C868ABCF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1.Glorious things of thee are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ACEC762-4326-CAD7-3F3D-33636AB66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2.See! the streams of living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51CB726-BA90-0EA6-A74E-F72C8197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3.Savior, if of Zion's city</a:t>
            </a:r>
            <a:endParaRPr lang="ko-KR" altLang="en-US" sz="1100"/>
          </a:p>
        </p:txBody>
      </p:sp>
      <p:sp>
        <p:nvSpPr>
          <p:cNvPr id="410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C9E9C9D-CD8F-1430-7F6D-B810C411D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시온성과 같은 교회</a:t>
            </a:r>
          </a:p>
        </p:txBody>
      </p:sp>
      <p:sp>
        <p:nvSpPr>
          <p:cNvPr id="410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AE71355-37F3-3537-1B23-86CECF2AC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생명 샘이 솟아나와</a:t>
            </a:r>
          </a:p>
        </p:txBody>
      </p:sp>
      <p:sp>
        <p:nvSpPr>
          <p:cNvPr id="410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B5BB581-CAB6-6E4F-82A9-D7AC9AFC5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은혜 내가 받아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55165FDF-7028-3D1B-69EC-BDCB893F3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1C50F3A-3823-F8F9-0C8F-2338DA766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1.Glorious things of thee are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BEE71C7-FB0E-E028-5A3E-12E270222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2.See! the streams of living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11D8996-18D0-78D4-E716-6E2ACF288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3.Savior, if of Zion's city</a:t>
            </a:r>
            <a:endParaRPr lang="ko-KR" altLang="en-US" sz="1100"/>
          </a:p>
        </p:txBody>
      </p:sp>
      <p:sp>
        <p:nvSpPr>
          <p:cNvPr id="512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F9F92D0-650F-6D50-A43F-4B4F75B5F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시온성과 같은 교회</a:t>
            </a:r>
          </a:p>
        </p:txBody>
      </p:sp>
      <p:sp>
        <p:nvSpPr>
          <p:cNvPr id="512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57A0B86-6EAD-5BFB-D2C9-42B2E9AC6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생명 샘이 솟아나와</a:t>
            </a:r>
          </a:p>
        </p:txBody>
      </p:sp>
      <p:sp>
        <p:nvSpPr>
          <p:cNvPr id="512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28B1CAC-5BE2-2904-6F1E-BD3578574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은혜 내가 받아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0E350F28-8DDF-D18D-8924-783AEE885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9405C1B-E57A-EECD-1B8F-D06A6EDEA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1.Glorious things of thee are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AFAF5D7-36AC-1018-7733-F15D24A15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2.See! the streams of living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AE11621-B9C2-7821-964F-CBAA052C9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3.Savior, if of Zion's city</a:t>
            </a:r>
            <a:endParaRPr lang="ko-KR" altLang="en-US" sz="1100"/>
          </a:p>
        </p:txBody>
      </p:sp>
      <p:sp>
        <p:nvSpPr>
          <p:cNvPr id="615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CE5D8A3-E46C-5C2B-6153-ECB22B95F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시온성과 같은 교회</a:t>
            </a:r>
          </a:p>
        </p:txBody>
      </p:sp>
      <p:sp>
        <p:nvSpPr>
          <p:cNvPr id="615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B534436-7CA6-7E62-AB33-5B4DDCE8D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생명 샘이 솟아나와</a:t>
            </a:r>
          </a:p>
        </p:txBody>
      </p:sp>
      <p:sp>
        <p:nvSpPr>
          <p:cNvPr id="615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DDB8DEF-B9BA-3939-2F53-DA706971E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은혜 내가 받아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F31062F2-2D2B-A76F-E5BC-DF192516D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E4ADB72-0B85-9C52-FFA8-40353910B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1.Glorious things of thee are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E762BB8-26FE-4FB9-ACEF-30BEDBEB4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2.See! the streams of living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ECC5C38-8FF0-756A-DC9F-7A334BD88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3.Savior, if of Zion's city</a:t>
            </a:r>
            <a:endParaRPr lang="ko-KR" altLang="en-US" sz="1100"/>
          </a:p>
        </p:txBody>
      </p:sp>
      <p:sp>
        <p:nvSpPr>
          <p:cNvPr id="717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C2AE67C-D28D-F974-02B6-FF4B6E921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시온성과 같은 교회</a:t>
            </a:r>
          </a:p>
        </p:txBody>
      </p:sp>
      <p:sp>
        <p:nvSpPr>
          <p:cNvPr id="717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77732B4-E738-596B-A3A5-AC56ADC28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생명 샘이 솟아나와</a:t>
            </a:r>
          </a:p>
        </p:txBody>
      </p:sp>
      <p:sp>
        <p:nvSpPr>
          <p:cNvPr id="717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B95E8B3-D17B-0798-3EC0-19258A85E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은혜 내가 받아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1FE3562E-F4E0-FC2F-E5AD-C31925E79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7CF34CC-84B8-8165-ECA8-CD10CDE3C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1.Glorious things of thee are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70A0F8B-C308-F43D-7914-8435CED32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2.See! the streams of living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0210A57-BFCC-1BF9-9B45-406B870F5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3.Savior, if of Zion's city</a:t>
            </a:r>
            <a:endParaRPr lang="ko-KR" altLang="en-US" sz="1100"/>
          </a:p>
        </p:txBody>
      </p:sp>
      <p:sp>
        <p:nvSpPr>
          <p:cNvPr id="819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F1517A3-C841-6D43-D1BB-E81CCE7C0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시온성과 같은 교회</a:t>
            </a:r>
          </a:p>
        </p:txBody>
      </p:sp>
      <p:sp>
        <p:nvSpPr>
          <p:cNvPr id="819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AEF7CBF-E180-7A06-685B-ABCE0C9A1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생명 샘이 솟아나와</a:t>
            </a:r>
          </a:p>
        </p:txBody>
      </p:sp>
      <p:sp>
        <p:nvSpPr>
          <p:cNvPr id="820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C38C664-0DDC-6B0C-8C95-3F71E2FE0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은혜 내가 받아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4E836DE1-3D9C-D17F-F116-9449B8530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4222626-5996-5279-FD5A-103C43F31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1.Glorious things of thee are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3C86F31-F024-CDBF-E74E-2B46D6357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2.See! the streams of living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E141111-45C8-4834-44A9-629565BB9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3.Savior, if of Zion's city</a:t>
            </a:r>
            <a:endParaRPr lang="ko-KR" altLang="en-US" sz="1100"/>
          </a:p>
        </p:txBody>
      </p:sp>
      <p:sp>
        <p:nvSpPr>
          <p:cNvPr id="922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8AD23C8-66B6-7315-5475-B7CA8DABA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시온성과 같은 교회</a:t>
            </a:r>
          </a:p>
        </p:txBody>
      </p:sp>
      <p:sp>
        <p:nvSpPr>
          <p:cNvPr id="922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EAD6AA9-59D4-31C3-DECF-CB6415EC7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생명 샘이 솟아나와</a:t>
            </a:r>
          </a:p>
        </p:txBody>
      </p:sp>
      <p:sp>
        <p:nvSpPr>
          <p:cNvPr id="922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990AB9D-F2BE-D02D-C54A-048943882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은혜 내가 받아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042F65DB-94BA-99FA-CAC2-3335785DF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56F9406-D42B-1325-CC07-FB6D699CA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1.Glorious things of thee are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351E750-F958-EA8E-8511-A1FA07656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2.See! the streams of living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DF6E40D-0A8B-CB4B-C517-2B1EE697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3.Savior, if of Zion's city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1B27E44-A66D-1151-029B-2A49E7248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시온성과 같은 교회</a:t>
            </a:r>
          </a:p>
        </p:txBody>
      </p:sp>
      <p:sp>
        <p:nvSpPr>
          <p:cNvPr id="1024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ECF25C4-B804-0AB9-34A3-A804712FA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생명 샘이 솟아나와</a:t>
            </a:r>
          </a:p>
        </p:txBody>
      </p:sp>
      <p:sp>
        <p:nvSpPr>
          <p:cNvPr id="1024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C15AFDA-0060-679C-7C08-6A4BA3B2E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은혜 내가 받아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594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2023-10-01T14:19:44Z</dcterms:modified>
</cp:coreProperties>
</file>