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3" r:id="rId10"/>
    <p:sldId id="263" r:id="rId11"/>
    <p:sldId id="264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5" r:id="rId23"/>
    <p:sldId id="284" r:id="rId24"/>
    <p:sldId id="285" r:id="rId25"/>
    <p:sldId id="266" r:id="rId26"/>
    <p:sldId id="267" r:id="rId27"/>
    <p:sldId id="268" r:id="rId28"/>
    <p:sldId id="269" r:id="rId29"/>
    <p:sldId id="286" r:id="rId30"/>
    <p:sldId id="287" r:id="rId31"/>
    <p:sldId id="270" r:id="rId32"/>
    <p:sldId id="271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9123D-B218-B40C-E9B1-B5C71ECE4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DE0AB-306D-665C-D057-CDA1F55A7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6A3634-3A57-8710-F694-A59F10D89A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7B444-CE7D-4072-B38B-034CEB92B5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34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08BB04-5299-AB20-FF98-68918D46C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0146FC-5BD7-3D12-9ECE-7D6044622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BE73BA-077A-79E5-585B-43C921CE60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EE484-290F-4178-BA4E-0DE3413DAD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282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45F0E9-759F-39AE-B3C1-2CC6D199EE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1457C5-0EC4-B4DA-1F51-63E280A6E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0FAF3D-122E-F957-FAEA-9F765469B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4BF1F-986A-4FD3-B1D3-9D6E72E5A5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948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77BE7F-B16F-72CE-CE2E-7A35888B54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617611-3E9D-2513-5911-FA8DBA4F85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3DC453-2D96-7907-D811-956E5F495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9B8628-547E-485A-85EF-F13E707B12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760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8BA991-6CBC-559F-1A10-674FAA59A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53EF66-F539-50FC-7705-111BE14E3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957AA1-C72E-B010-16AE-81A111D0F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CD26E-27A7-4ACB-8571-B0B7E44628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773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F9399-8040-3194-1C5B-F487C05DEB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6462CE-85CD-4E3A-4C83-36582BA0A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CB256-4CE3-0FCE-8E2F-A584EAFF07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B407F-02DF-4BD7-8BA6-B44B94A3709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629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7D592E-3EA2-A062-21EC-D57550E0D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7DD836-DC76-D103-D43D-00E7D5306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EB82414-1400-5ABD-4477-45DF3BFCA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5EFC6-74D7-4C88-8C72-123BD929A4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536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5791EC-1DB7-251F-8995-ECD7AC0BA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EDFB65-FA6F-730D-4885-9AA159FB7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98675B-8265-4AB2-016F-95DE2D644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8EB8C-2DD1-4258-A3DF-7E3E553C21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603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57577F-2EDA-C49D-E72E-69B16F754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19BDC8-B6E2-3930-C83D-AC6B86514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F24928-4EF5-BBA9-0100-E885AB4166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423F3-A0DB-4FB8-A800-D22286A3EF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8107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A51A15-D970-05C9-18D9-5121DFFC86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B0F96-F964-64AC-1599-07026FB9A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20541E-A2BC-EF36-55C3-010AA9234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9FD29-9900-40C3-A68C-E5B057DC77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8304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9A5772-8317-95EB-25F0-2916287C4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4850E-4EFA-4390-0126-093AD1D6A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91012-87C8-44BA-F1E9-70D13FE30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2D3E1-6AE8-4508-944A-A9A23F07EFE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8054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9C73C43-D293-83A9-C817-AAB6F507E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27F9D8E-7439-B107-8DDA-EE4F86F56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83F50F-982C-DABF-7C62-AECC809FD5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8A835A-763D-8631-4446-62FC9F1BC7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62A150-2CAA-E4D8-9E21-8D4768FE98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6B0819D-E73A-47F4-AF19-2BFFA94DFD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31.xml"/><Relationship Id="rId4" Type="http://schemas.openxmlformats.org/officeDocument/2006/relationships/slide" Target="slide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5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1F653C62-5F09-AB8C-6B8D-4D21B1CD5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4EFE326-4B9D-B480-4CCA-A59D5697B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크신 사랑 늘 말해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CC065E-7266-2E8B-95B0-A94CE3C80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아침의 이슬방울 쉬 사라짐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DCB35E4-1744-770E-4A16-3B7553E00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나를 위해 이 세상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924F26-A4B1-70C0-D50A-35915485E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헛된 영화 날 미혹할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6F22C94B-9FAA-BB5F-63E9-267DD686A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5BD43C-7FA6-1245-4CB1-F13DCC2EC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크신 사랑 늘 말해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B519B9-F4B1-1F0E-0C6A-E8EC2D6C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아침의 이슬방울 쉬 사라짐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E80267-16E2-854E-EC66-56EAA4B7C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나를 위해 이 세상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97C3885-3958-7A3C-18D7-68C0B3F05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헛된 영화 날 미혹할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DA4402B-8257-D758-EF55-CA48644DA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84DAB5-7475-6479-BCEE-C0A48EC15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크신 사랑 늘 말해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D247C9-6E6A-A486-B788-1E920CF9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아침의 이슬방울 쉬 사라짐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FC936B-7E41-A74B-FFCB-2F876A5D5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나를 위해 이 세상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45FB37F-3005-257E-A744-E6DAA80DB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헛된 영화 날 미혹할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6383920E-387D-D779-C69D-36DBCB101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9DC468-2473-4131-AD95-28E3013F4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크신 사랑 늘 말해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82792ED-AFC1-6897-D602-FF5EF9FAA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아침의 이슬방울 쉬 사라짐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481024-DD55-11C7-BB9E-04FB8A409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나를 위해 이 세상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76FCF3-DACC-8117-9137-2AF590366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헛된 영화 날 미혹할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0B64AAFE-49C1-5794-84AE-654B18BD5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1.Tell me the old,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0908DB5-A011-E8A7-D5C7-70959186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757F85B3-47AB-7B3F-E706-7B01210B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57AC38B3-3D26-66DD-0E56-D55289EC2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3ABB55E9-6270-3179-24A9-3E0A13E56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78C7813-A1F2-737B-319B-137B4FBFF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크신 사랑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40073DDE-03AB-B49E-A3E6-2BD7E0581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283A69CF-796B-EF50-79F7-938690A18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DEB5C1E9-69D2-75B7-E66D-7A484193E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A6A8AB41-BCFB-74F0-A5C2-9490EDC1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DD5F4907-5D09-8823-A1A0-D8750A45A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71B47AF6-2CE9-5C41-8039-C5140D428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5F617F-4E40-8EFD-F35A-1A4C31921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1.Tell me the old,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5828E4-91C7-7D5D-C907-0204C6B66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9EFB68-5162-E999-B824-A197EC3DD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13C277-5595-073E-767A-1D79AD1A4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5C42B32-A2C6-6CFA-5F96-3CB77E667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12E6E7-72FA-8343-58F6-703EB8E6D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크신 사랑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3A2BD9-5D18-EE10-E781-BE694381A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2AE1D3-F00D-9D5A-B7C6-C6C8CC5F0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F47519C-B799-82AA-CBCF-EE5577023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B5B1E62-8FB8-3FB0-56A9-684B7E21D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0293F98-023B-5680-C729-413F915C3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F69C739-E308-1DEB-4FC5-66B18D66C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1.Tell me the old,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34AAB0-21EF-DCDB-FBB2-68C69499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CDC140-E3E1-9CAE-28E1-FB38FB2E0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333D96C-2F85-14C5-3F57-32664726B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CDFF3CD-8D81-A8E5-F0A0-1364926FA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3EAA5D-A250-2715-C56E-05D9C1C8B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크신 사랑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538A720-BB3E-8C63-4D05-B9F6C1588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4A5916-ED21-FF0E-6AA0-A37CFABB0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D015CE-9B22-2B20-6076-737D1B03B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FC418E-21AE-E57F-ED30-A4440793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5328D1E-5CA5-54F2-1543-D93D3F59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9FE108C-A86F-B51C-E788-30CAF887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1.Tell me the old,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3A8745-2DAB-0DD9-15A8-EA9C035CA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E8B164-EED6-5ABD-1295-91DD4A0A6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2A76A9-C8D1-E129-9209-9B86DD7E9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8DA211B-686F-D0F9-8490-A408E5E54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9367F1-9F2B-3989-1B1A-C684604BA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크신 사랑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F75F4C9-2184-4664-CC94-A3D4A773B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20F87D-FCB9-E20E-41F3-0BBD9993A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7CC00F-7FC9-CBCD-A0FC-8DB56763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A4E2FD5-20DA-9BC3-B9DA-700A8CB35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7E9B8E0-FA36-1BDD-61AA-4030FA9BD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EA45CE-1096-F9FA-4A45-E6452DADD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1.Tell me the old,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A92FDC2-B98B-E1D7-27D0-F5BAD6F4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554C6C2-10F8-C18C-5675-34C01C43F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D5A5CC-E8BB-F123-D09A-837193743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579521B-4ABD-C6BE-A68C-B5CAEE0DD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63FF58-EE16-5B43-8D08-0EE0FA812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크신 사랑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56DD3F-FF32-C7DF-6B8A-47F614A93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ED19B4E-8912-D669-F005-555815984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5DA887-2664-395D-D3D8-1CA2B4849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0A1314-030E-7FDE-77DA-FD56DE027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BDFFFB7-D451-CAFC-4F03-7B9A7654A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809CAE-5E2C-5020-D4D1-21B0540F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1.Tell me the old,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DDDF871-2910-91AE-73F8-A83EDC06B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6FB546-6F2B-7D65-CE79-48568652D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C0D699-3761-E27F-2686-BD0D4F83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B9DB94B-DD5F-A934-C0BB-8AFDCAB38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C82074-5FD0-439B-1EBE-53CF77408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크신 사랑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B7DDF8-42DF-DCEF-C4BD-0503512B3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7D24710-9C4A-8DD9-C5BF-037B002A0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8CFFA1-EB3F-F41A-54AB-F2C20BCEB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4024ACE-00DE-445A-1EC3-D4AE66467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8F3A8965-19A1-A8BD-40F2-A47994C75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F01A4E-606C-8180-38F8-202DC1449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B05BBBE-1443-98E9-8632-26CBBDC6C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2.Tell me the story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3D2C52-E424-4CE2-8A6A-956268B64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80881F-82C8-DC0F-3326-1EE3111F3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397EF3F-2263-1EA4-31F3-435BDD38C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3E713C-CCD0-F42C-10A6-B85BAB330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DC0E31-CB50-ACFC-A3ED-BF4576E59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아침의 이슬방울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EA5162-47A5-D03A-0444-258797103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771628-9E6B-A73A-65F2-8C2F1D819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575A04E-1FE7-4EE3-3D99-0860EE072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32F527B-8C34-6E83-C15C-808C4FEA7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D4D6EF-6E9C-C48D-25B7-538A473CE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크신 사랑 늘 말해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3AC4E3-9EEB-731D-ABAD-134E88AB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아침의 이슬방울 쉬 사라짐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56003E0-F0CE-A601-8CFE-3F3735FC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나를 위해 이 세상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A681B8-4890-796A-8288-F287F80E1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헛된 영화 날 미혹할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0B697AE5-8EF5-F24F-A458-537E13BD3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A0A62F9-3732-6674-FA9F-710C3A50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759E2A-4831-E6A6-05FE-CDB40532D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2.Tell me the story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517E0E-1B4D-DAC3-993B-AD960A7C1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D8A88E-2962-1E05-FC1F-FB0F3C33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B2CFCD4-1B4A-D4F3-63DB-7A3BD963B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E31B90-847F-BB1A-BA5F-F8E6E1A3B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EA36F67-11E1-2111-6E82-275354FE3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아침의 이슬방울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91C8D8-3EDB-6B65-5E65-E7CF77846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77581C-7F29-298D-A2B9-3A100FC38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6270E66-6272-D0EF-5027-334AA24B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6453EDA7-0F6B-70E1-95F9-E0E015572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7D4683-D04E-F37F-500A-C683B6598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E33D70-69A4-C2FB-E6FB-7A711D9B2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2.Tell me the story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E22441-25BC-E42D-275C-05E801180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4B256F7-5544-6430-B2E3-4445D7890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5ECE8C0-6F85-E9A3-04DB-D7751259F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0C45F0-278D-0985-17A4-59DA27A9D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FB1EAB-BE12-295F-09B2-065FF978C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아침의 이슬방울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F5172A-B040-F5DC-5A30-C42A7D984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2A6BFCC-9AFE-A082-29A8-B6CBDD187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9A35E89-3EF8-9D59-E962-72B29F8E0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53EF0FF-6460-3205-0FCA-90E53277B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5CF6D3-72FC-CF49-3B76-23E6D1DD4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AE3711-6854-7674-5F8A-490F17956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2.Tell me the story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96514B3-897D-050A-9626-86A3CB901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E8227B-8D8B-F9F6-0422-F58FB3312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6E415D7-9D3A-395D-76A7-806636B1D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A90890-6CB7-8D44-EACB-DE3278F80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AFBE6E0-BD92-0CF9-6189-A30BCAE68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아침의 이슬방울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2E29DB-4366-0CB6-1231-7B2809B9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5986CB-0A28-4D55-8DF9-986D558C3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2813540-20FB-CE76-1579-5AF0499AB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F42DFC4-A1A1-7726-42D8-9B51B26A9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3B434E-79E0-EC8D-A931-77A269C17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DE9DC3-ED70-14F7-BF7D-223F70A68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2.Tell me the story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19736D-C35C-B026-05B0-A87F193C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73B2D5-930C-0C30-F9DE-F65DA990D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DF05510-D68D-2ACF-243B-19180321C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AB8434-628D-B41A-FFFF-A70306C8F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967536-EB64-B685-692C-27BB7426C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아침의 이슬방울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061356-7E64-7EB7-5597-6D2293DF0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510E11-4057-6FF8-0E1A-ABCDA835D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4510380-CC1F-E9F0-2C77-582046D11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DFA0A24-D8F6-395A-337D-AE7AEDB19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F7BC7C-7FA8-FF52-3446-0E5E70FCF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3FFB8B-938B-325F-4A0C-D82198F2A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2.Tell me the story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E48BC5-1075-5785-F10D-CB38137CB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E075B57-EC7B-2A28-A79F-C8DCD6832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68F87BB-D2A8-11F9-6A0E-42FFE1A1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B03C24-FEA4-F06C-1BB1-A04D7F082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C08FDC-79AC-4900-FD1B-17FF9DAEC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아침의 이슬방울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355332-A2ED-389C-E417-E871EC2BE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406A140-AF22-D382-65DC-A92E4DAAB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C74BEDE-9F48-C5A2-8507-FE848B128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5C457DB1-E9BA-3F78-9C14-1319148D3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8193C6-24C8-5A91-F988-1D319EF2A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4E5D80-2A0B-5064-2820-E44364B1A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BB6D35F-EFAD-FBC3-4C64-A7434CC9E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3.Tell me the story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E87F99-DA24-7397-173E-3F683F51A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8DC70A0-AECA-4A75-F5D6-00551AAA9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58B9DBB-1CE5-9744-F1D7-8619B234B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561F2BD-FCFC-381D-F347-3C064BAAD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18500D-1770-C981-5245-74CC18F72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나를 위해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FC8243-D498-02A6-9A03-7CD9BE704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C9EFE4-908B-E088-1B19-823F1F870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25AF2BE2-61C1-4F22-DA09-C2D6DF7C2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040B0AB-FE11-FA59-88F0-3DD099D83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0C2976-A383-9F9F-892F-22D31081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9F9FA1-A979-4F54-F004-3666C1A38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3.Tell me the story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DEC018-6820-36A3-D3DE-8C7C9BF1B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EB669EF-A5FB-F077-7AEA-F5BBD0734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CE8A2F-F19A-4004-30BB-D1813282C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F430F66-FD1E-6176-BBA0-97B512DCB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D23530-2C4E-A25C-C134-9392BE314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나를 위해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300D2B-E0AE-4824-ED31-BD02286C7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A89EAB5-74CA-89FB-3C88-4DBF646B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68D7A650-3F7B-7263-8FEA-BE1B6E092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AD4EBD2-E1B6-D4B3-9FA5-7E2578613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FFB487E-2516-F475-9E32-90A6B2531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1AEEDF-0953-1421-1467-01162743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3.Tell me the story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DE40D5-DE93-1F62-EFE5-FE07DC67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625E402-DB8E-EA8C-0A8B-FDFC31ADA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6C8ADF2-C9D9-B10C-C3FF-2AD3A4DD8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2F8B63-1FAE-110B-8845-EAB1D1E44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3627C9-3F75-854C-9C2D-84EF634FA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나를 위해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2C24604-8918-9221-8A64-19C4DECD5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AE839BC-AFED-2444-83F0-349C347C5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5D30FDDB-E25A-D86C-94F1-8CAB7E880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78EAC7-C89C-3E0B-AC16-5A47B6082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E952B7-FAD9-FA8E-BF44-3636B4BFA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72CF5F-529F-3A23-3557-278F92CED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3.Tell me the story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1AA705E-DFB1-B5DB-5119-DB4D8D9A7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80A891-9388-6D17-CB03-AEA250903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8CC4B30-E7F9-511B-B924-E29E9DB19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E65039-123B-E555-8117-148CBDE3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A486E5-23EA-4603-8DCE-A7E476F0C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나를 위해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9CC3F1-B049-37A0-763F-84DBE0854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9A33D72-9AAF-1E71-4D20-EE1904660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B4AB94CA-7838-91A7-389E-8F8B9E2B8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2CD0643-4ED5-F867-7860-ED964B273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1A1E2B-1CFD-4C28-93E4-3B331BA36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5F45F4-C0E2-C28F-03C7-F8AB6C5D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3.Tell me the story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4D6010-EC73-6B33-27B5-0AB385349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4E2E6CA-6D88-98AE-57B5-7F58EA83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ABE330-03AF-20EF-2BBA-D7F3155FE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8EE40A3-CED6-B537-7B25-5F22A0DE8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A90A8A-5054-9A0A-55B3-BBD6205E1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나를 위해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C01B82-6C4B-A9C9-3344-5F932C63A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51858B7-8586-2958-0A3A-617F087DF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D81E40F-B021-EF2D-7095-B49FCBCA5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F3B97CB-1162-29D6-7785-DD2A22F4A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예수 크신 사랑 늘 말해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3FC6F9-3469-D721-FA22-8E0271222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아침의 이슬방울 쉬 사라짐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58C042C-AF82-5289-1220-FC6E7010D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나를 위해 이 세상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696F98-120F-1006-B487-042D272FB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헛된 영화 날 미혹할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C2AE0C14-DD22-31D1-E482-5C6B486F2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CF9091-4B6D-6D39-957B-2BC8F720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2B83B8-6E1D-CE5F-A9F2-F463E026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95320C9-6544-77EC-F640-D3F5131F7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3.Tell me the story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9DB1657-2FE0-7A18-CCF6-AF2C08ECD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1394A52-79A3-44AB-CAE3-3DB781B7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9D33B1E-9CB3-8ED9-60DA-0A142B5D4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456B93-B0BD-13F5-A4F3-359B14A46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59C484-1E97-E216-27A4-2FA5E3034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나를 위해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134E10-3984-D4DF-FAC7-D00FF69A1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18BAD79-23AE-C3D2-7609-F9DA9679F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374160D2-DEB6-6E04-7B69-D726A340B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E6A531C-6A5C-6DD0-1336-E5E0FD93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16B5033-9F9D-11F2-F6C0-99BE31D98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369730-362D-844C-C12A-7402A05B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3D96932-4574-17B3-A901-6DC342A40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4.Tell me the same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7E973EF-CEA1-7143-5168-DC85FD327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0422D7-CA0E-1744-2116-B790718E4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B41B82-09C8-6284-0C93-A260ECDDD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911521-F79E-1CAD-5C02-51DD9B0D3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3B8FB02-4183-407C-B39A-5E2E5CD3F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헛된 영화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7C5A570-E994-FECD-2831-87B7F9468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B8A08430-7A71-E55F-F213-D596FE9FE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5744B8-7BB4-02B7-C9BA-EFFF4070B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25762FC-6F1F-AE81-4498-DB10070AD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FBD6C23-298E-A86F-6903-C747E1FB4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EC9F89-BCC4-5A07-E91C-2B3490ABE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4.Tell me the same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8798296-3509-D2CD-BF5A-D2DC8F036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3840C81-1BE9-477F-87B2-7B50E860D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F08ADE-F57D-2047-8C98-953707C01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C04E31-F0E6-DBC0-C720-C02F62E78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8EAD5D-86D0-A723-E547-DC5F0E7AA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헛된 영화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BEE288C-BCE8-DBBB-B3B9-9E3DCDC4C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353A43F5-37BD-8D60-B4D5-EEEC6DFF4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58EEAD-4964-46E5-8060-C7ACF561C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C3479A-6A16-1483-5CFF-44D6AF980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E1D67B-8194-498F-2117-4B651633A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E2D59FA-B644-81C6-5602-B1A0F399B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4.Tell me the same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8ACFCA7-E421-2C13-B050-3DCCF8D00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2253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CC92C1-EF7A-CAD6-8294-40FE92A82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2253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9D6640-4905-1A27-7AA1-E89C98B28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2253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5C337C-419D-EEBB-8198-FC797B4A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2253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BE705CA-9E31-1388-9C00-0D9B79ADB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헛된 영화</a:t>
            </a:r>
          </a:p>
        </p:txBody>
      </p:sp>
      <p:sp>
        <p:nvSpPr>
          <p:cNvPr id="2254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F464701-9267-8D7A-3E8B-CBEB04F2B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4F945434-FB40-1E44-EF88-8265226FA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2935EC-63BE-C7CF-BB7A-F027A8BBE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235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C60B43-EC7A-83DA-3653-44507F9BD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235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5FF80A-30D6-2E95-EACF-97BCB8020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235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F23E558-44A7-742A-F8D8-C538D3074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4.Tell me the same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76B4A32-7609-6C1B-6380-D6A3BDAC1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R.Tell me the old, old </a:t>
            </a:r>
            <a:endParaRPr lang="ko-KR" altLang="en-US" sz="1100"/>
          </a:p>
        </p:txBody>
      </p:sp>
      <p:sp>
        <p:nvSpPr>
          <p:cNvPr id="2356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DF3FA0-184E-19A3-344E-524271CCB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2356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A0CB48-78DA-6FEC-4FB8-19456F7D0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2356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A6A09C-02DC-72D7-11A9-3BD17416D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2356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241B430-8077-DE54-4D60-15EDCEFC9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이 세상 헛된 영화</a:t>
            </a:r>
          </a:p>
        </p:txBody>
      </p:sp>
      <p:sp>
        <p:nvSpPr>
          <p:cNvPr id="2356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47ADFF2-C57A-4EFD-0219-E2605B49D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나 항상 듣던 말씀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8EF5465A-E543-A6DB-1409-6937060DC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CC0849-0B84-17C5-B8EB-36E80B631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245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132B98E-8C8C-407D-CB78-39043F27F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245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734DE7-1A83-C5FA-FDB6-2769C52C7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245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12034C8-8710-EB11-E625-758BBD97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2458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0AF17A2-E2B5-87AB-3E0C-4A0681430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R.Tell me the old,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159B103-9EDE-4DEF-9B44-45B3A5F98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2458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056C95-56A0-FEEF-B0A8-601B295FD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2458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E666D5-41E6-0955-8BA7-558277975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2458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A51A58-B794-C030-5E7C-99FA8A6D4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2458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4ADA859-8DAA-9215-9EEB-FE6677D7A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항상 듣던 말씀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00FE9C54-D495-7951-069F-C3BDF4593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D9F976-9AB3-F30D-B25D-A25B8E56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1.Tell me the old, old </a:t>
            </a:r>
            <a:endParaRPr lang="ko-KR" altLang="en-US" sz="1100"/>
          </a:p>
        </p:txBody>
      </p:sp>
      <p:sp>
        <p:nvSpPr>
          <p:cNvPr id="256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622F4C-0B32-F2B3-38C8-944AAC1C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2.Tell me the story </a:t>
            </a:r>
            <a:endParaRPr lang="ko-KR" altLang="en-US" sz="1100"/>
          </a:p>
        </p:txBody>
      </p:sp>
      <p:sp>
        <p:nvSpPr>
          <p:cNvPr id="256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74CE9AA-C945-799B-8FE2-473F52F89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3.Tell me the story </a:t>
            </a:r>
            <a:endParaRPr lang="ko-KR" altLang="en-US" sz="1100"/>
          </a:p>
        </p:txBody>
      </p:sp>
      <p:sp>
        <p:nvSpPr>
          <p:cNvPr id="256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0921DDE-9B16-4374-CB70-EFC6A7579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4.Tell me the same old </a:t>
            </a:r>
            <a:endParaRPr lang="ko-KR" altLang="en-US" sz="1100"/>
          </a:p>
        </p:txBody>
      </p:sp>
      <p:sp>
        <p:nvSpPr>
          <p:cNvPr id="2560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BFF19C9-1F81-3972-CB31-BB61B3F80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R.Tell me the old, old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3F40558-CA70-D457-69A2-2984881C1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예수 크신 사랑</a:t>
            </a:r>
          </a:p>
        </p:txBody>
      </p:sp>
      <p:sp>
        <p:nvSpPr>
          <p:cNvPr id="2560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1FD7FB-7C23-E1DF-890C-7ABAC2940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아침의 이슬방울</a:t>
            </a:r>
          </a:p>
        </p:txBody>
      </p:sp>
      <p:sp>
        <p:nvSpPr>
          <p:cNvPr id="2561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2C0C4D-69FC-1FA9-DA7C-DB03B2E38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 예수 나를 위해</a:t>
            </a:r>
          </a:p>
        </p:txBody>
      </p:sp>
      <p:sp>
        <p:nvSpPr>
          <p:cNvPr id="2561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45C0AA-5790-9223-8ED4-8AAA4EE8C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이 세상 헛된 영화</a:t>
            </a:r>
          </a:p>
        </p:txBody>
      </p:sp>
      <p:sp>
        <p:nvSpPr>
          <p:cNvPr id="2561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B7D5645-41D2-F9A0-65AD-727425778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나 항상 듣던 말씀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D4700C4-F77B-1C8F-D75C-2463E4D68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535D07-35B3-2DC3-CF69-7A614E87C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크신 사랑 늘 말해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79CE9D4-E957-EBDA-2532-CDF6C018C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아침의 이슬방울 쉬 사라짐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9BF499-2441-5254-2156-C2D0342FF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나를 위해 이 세상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DFD033D-576D-9809-A5D3-61E506B64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헛된 영화 날 미혹할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D45CD8D-E76E-2162-23C5-5182D01F2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6D627B-E282-A8CE-35E5-F91F99AA3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크신 사랑 늘 말해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04CD7D-64B5-5BAB-66FC-724653835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아침의 이슬방울 쉬 사라짐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F3C126-B2BB-9359-F2E9-80768E5C4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나를 위해 이 세상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12BA03-C826-B907-870D-0E1AA2774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헛된 영화 날 미혹할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91EAD43F-A76E-73DC-D198-25A90FD08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4D5027-951D-E8A1-5CC1-A7E9BEB90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크신 사랑 늘 말해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894273-B2B1-3490-150D-3554D1E35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아침의 이슬방울 쉬 사라짐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B716681-CB96-4AD2-33CE-0E3F437BD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 예수 나를 위해 이 세상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D05A01-9E3A-4F0D-8224-CA37D31A5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헛된 영화 날 미혹할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CE07B12-69CE-53C7-8066-C13C1F3B0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31A222-7CF4-F1FC-5985-1600C22C9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크신 사랑 늘 말해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A0A544-BA54-5BAA-879D-6A47BBC29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아침의 이슬방울 쉬 사라짐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155B77-D06E-0CC7-BD4C-003574AB7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나를 위해 이 세상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BE5FBE-DA10-98FB-3773-202229B01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헛된 영화 날 미혹할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7273A89-4463-A708-54AF-D42413EBB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70BA70D-F531-A04B-0526-65C5F8D9D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크신 사랑 늘 말해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07D113-306A-09D5-07BC-B385A9576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아침의 이슬방울 쉬 사라짐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CD5D21D-14F7-562A-3812-E7F24AFFD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나를 위해 이 세상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06F389-BFCC-E0CE-28A0-186993DC3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헛된 영화 날 미혹할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EE1685F1-48CE-3A76-B692-9C472A9DD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BE3B58-FFCF-B80F-C2B8-DE6E17683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예수 크신 사랑 늘 말해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8522B60-751E-7B81-1FFB-BBA7BCA05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아침의 이슬방울 쉬 사라짐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DE86B9-F876-B29A-4FCB-C7FC569C8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 예수 나를 위해 이 세상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302DD6-3DA8-7945-4166-501732333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이 세상 헛된 영화 날 미혹할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1872</Words>
  <Application>Microsoft Office PowerPoint</Application>
  <PresentationFormat>On-screen Show (4:3)</PresentationFormat>
  <Paragraphs>288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2023-02-05T14:56:22Z</dcterms:modified>
</cp:coreProperties>
</file>