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6" r:id="rId12"/>
    <p:sldId id="288" r:id="rId13"/>
    <p:sldId id="289" r:id="rId14"/>
    <p:sldId id="290" r:id="rId15"/>
    <p:sldId id="267" r:id="rId16"/>
    <p:sldId id="268" r:id="rId17"/>
    <p:sldId id="269" r:id="rId18"/>
    <p:sldId id="27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56" r:id="rId30"/>
    <p:sldId id="257" r:id="rId31"/>
    <p:sldId id="258" r:id="rId32"/>
    <p:sldId id="259" r:id="rId33"/>
    <p:sldId id="260" r:id="rId34"/>
    <p:sldId id="261" r:id="rId35"/>
    <p:sldId id="272" r:id="rId36"/>
    <p:sldId id="273" r:id="rId37"/>
    <p:sldId id="262" r:id="rId38"/>
    <p:sldId id="263" r:id="rId39"/>
    <p:sldId id="274" r:id="rId40"/>
    <p:sldId id="275" r:id="rId41"/>
    <p:sldId id="264" r:id="rId42"/>
    <p:sldId id="265" r:id="rId43"/>
    <p:sldId id="276" r:id="rId44"/>
    <p:sldId id="277" r:id="rId4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99장" id="{4A071E78-E9D4-433B-B803-871A493BDC9A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6"/>
            <p14:sldId id="288"/>
            <p14:sldId id="289"/>
            <p14:sldId id="290"/>
            <p14:sldId id="267"/>
            <p14:sldId id="268"/>
            <p14:sldId id="269"/>
            <p14:sldId id="27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새찬송가 199장" id="{641333EB-6418-4554-8974-7A13F77222A4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493F8B-F6AA-ECF2-9E56-5C5E02568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009BC1-8D73-D722-6BBE-98ED52CC6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69D5D6-ADB7-E694-5C96-1384C8913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FA0CD-B3D4-487F-8898-4289245EC5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162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F83ADE-BC81-1364-D4F2-F73FB0F72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4703B-F1C2-EFF2-95BA-EA3E75B91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A2A06E-0B7C-72D2-6D46-91F849D90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09A34-D851-45EF-9662-0E2BEC21DF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318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8574DA-6CA3-5A63-24A6-6863EAC7D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0157D8-1590-4204-23A3-8DF9CE273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9C45B0-0177-AC9B-A93F-D0FF02FEB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FEDCA-804B-4B99-BEF9-EB85F453A6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315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B6C2A1-D734-66C9-FA02-4E9A5963D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DA4D85-2701-6244-0B2E-7208C2B23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D4F15-2B20-BE9A-130E-7A40C0377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1ADFF-02D2-41EB-9FD8-97BC470BE1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18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0F34D-1A8A-2FE1-9549-C34E4E45D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768C6-BF09-FA44-4F51-642450D5C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DB3598-E9EC-3A19-7194-4D7EC09B3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0A10A-25A7-4BAC-9663-2393BC5103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101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D99F7-D856-98B0-8572-2B92DD7F2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F803D-0F7B-2D92-C3E8-5B05B073B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73756-2D0A-1335-B77D-FB05DFACC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51FD7-5201-4D8B-B789-0F858BC5DC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126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A8D5E5-D90C-8DE7-6711-C8E3A8B54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74F256-F3D2-342B-B1B3-89ACF540C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323306-A835-700C-AF7F-5BA4863C3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736A4-4AF0-4698-8663-A2DC0A0788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17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DB8512-3FCE-B874-748B-EC8B9B773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E60A32-0306-C4F1-E224-8969E7972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84E23B-78B9-E290-00CE-2F3C06BEB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ECBA5-F0A9-487E-98D7-996250C90B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373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7BB3C2-9CE1-4E74-5E17-BD0662DD0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44C8CA-D0EC-732B-DDB0-0936617B1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FCFDE-8CCB-FDF0-9E98-B8D25AFB8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88E31-7483-4F8A-98B5-CD60FFC6F7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265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59959-D2B5-3F63-7A62-3BFE67C6B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E19D07-20B4-36D1-D8E5-3D172C500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286C0A-23CC-50F2-E6EC-63F77BC67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157A3-07FD-4E05-AAC0-5739320D1A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97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0AA196-1A77-D4DE-E07A-029212CA2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7DD42-13C7-D3E5-B0D1-BEC9846DB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5EDF8-7EBF-6055-6B32-7FB10D6DE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4B821-F2E4-41EB-B3F8-1FE2534265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416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3A0038-7EF0-88F1-1023-22E927C94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D256BB-C1D2-7ECB-FB10-F98F5F89F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D6E936-2E4E-8EF8-B56B-A265DEA365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BFBDEF-33C4-6F5C-A010-ADA50E25F4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61794E-FAA0-03EA-5CBE-BB438162A3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8721B64-773E-4387-B550-22AA243F0AE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1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2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3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4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5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9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0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4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5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9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0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D5BDD4-322B-AF68-60A5-6A8AA92FB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dear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AAB4BA-39F4-E2F9-275F-7A35A34F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ACBF1E-E7F7-7AA0-C5A4-E7F36967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BBF8CF-6960-54FF-A0CA-B1F1F2940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6E85732-5F56-6CD8-F738-FB9EB310E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A368E8-DD63-E236-738C-5509F7C0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C843E5-A86C-5CB2-64A4-2A0E2436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04C243-4C51-F986-CCFC-C2C20AF0E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771ED1-65E1-23FF-6288-0EB68A298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A779232-237D-609C-5570-E3C0012D3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0FD3DD21-B898-083C-7979-06C7979C2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1800A75-7457-EE6F-9416-8631566A5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C8D4AE-6066-6D0A-83E5-F033EEAB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1F0D283-61B8-D316-B960-D0CD40728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she read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0FC49A-D66F-9C70-AF87-4F0FE282A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FACA38-4945-119F-1FE5-BDAC3CE69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0B18CCC-1874-7025-B261-64BE956C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EBBD07-86BD-9848-7B23-F10D2468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F74498-C269-1ED1-1E8E-02B7853B5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7F6F97-B5A9-A3C8-38D5-8D8559F56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E089F90-7BDD-F6EE-059A-EEF5BECA0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7D3A3D-B00F-1276-F35B-D8BEE2E02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9328F12-7B0F-FF2A-44CD-639D4560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AFAB82-CECE-CDDD-9766-BBDF0BA1D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CB98CEB-2DEB-1DD3-6140-603E066C9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she read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073CF99-D46E-F88E-E847-CC90B66DD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3D93E7-7072-D181-6F23-E25D724C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B96A3B4-D2DA-1F21-EEC0-C8E941AD4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D45E34-3E2B-94A6-6DD1-DBE13955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2E5117-F426-74C5-E026-A5805F0D9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161631-E3E6-C5BA-56D9-8272B9A09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8C5FB6D-1DF5-1D32-C2ED-F59588CDE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02D2601-B916-51FC-AC78-B4EE22AD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751D7F3-7E17-2134-BF9F-3568662D4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CDE6A6-8713-4050-86F1-778ABD44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BB602C-62AE-089D-3F15-7E81C94F1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she read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8DBE64-E93E-6F00-A893-39CCAD98C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4272E06-8207-F1C5-D6C3-5C3D718E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762CF2-35FE-7BD0-044F-9294CF21C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B9C0AB5-6C2E-D959-C7A1-C1113781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27D4F17-E69F-A37B-D0B9-DFA5DD37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7BAC1A-3548-2B10-7B35-49735F62C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4BA451-D993-7643-00E3-B2783AFCA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28F2B7C-079E-A79B-2075-9D8A4F381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383AFF7-1766-4369-10F4-8281DCE62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3B158A-A305-3711-93AA-DCE1FCD29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626DB8-9E8C-6D1C-33CC-247C670A1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she read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9259B6-C489-D247-401E-B0FC2B14B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26EE7E-0747-7E44-334D-B1926E3B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3387035-20F2-A444-C9EE-F037B9FE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B6B124-E0A4-5C3E-2C6B-4F0DBED1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029381-F643-63D4-B220-2256CBE7D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EC2A504-1DDA-6B52-ED5E-6560F6B1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EAF28C-722C-B3C3-52AE-48518A970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963A8BD-0DE6-89A5-95AF-803994CBB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A852B7B6-72C5-3156-8E78-10312B49B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C6EBAA-ED3C-6B12-9DD0-F7B7FA34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9FB37C-5296-CCD2-F9A2-07715898D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she read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25CB75D-B87C-BD58-A179-05913E721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0584D2-801B-2F7B-569F-B1E38E2E3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50A8101-76AC-DAF0-9D7C-366891220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B0BCB3-236E-89C7-02AE-ED16E6C79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994202B-4C31-950C-6D13-8844551F1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545A10-1C2F-D01E-642E-DCA69833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B4DA265-5C94-5BF1-7ACD-0FAD3CB71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37FD5EB-D0D7-0C4A-BEA5-B3A803121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D5FA3F6-9E24-7C65-DF4F-DA994F710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9883188-2FD3-0AAC-A768-BDDB09C06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9485F3-A77D-6B6B-0CC3-B9E15F537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0A5481-E6E8-93C6-7B7F-A4441219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she 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7033F7-3BB6-0D57-276F-B26BBCA8A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94A98CD-9982-D6D3-BAF0-7FB67CC55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5B20AC-3108-A9E5-3684-3F3E413F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CF1E31-43FC-40B5-723F-0626B939A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48301C-75FD-7C12-B927-C84F399D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52FDF8-6017-8F47-4D6F-C8821E5D1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5382DA0-F9B7-4E35-89B4-DD6BB948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B2FCDA45-5701-76BB-0919-1763DCAF9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29E2A0-B1BE-A296-A874-2386C2ED9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246F0F-7834-5838-44A7-C4DB73A62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7F41C7-DA7E-5022-7D3B-D15F39656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she 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3DD395-10D8-293F-475C-4E86A6EC6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7C3913E-3C09-A8A5-FD22-B7BA98A7F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C82D39-18A2-1812-FE81-CE075B623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B52365-60A7-66FD-B5C0-20D68C4F5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EEAD3C-56A4-1151-7A28-972012CFE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4BA461-C571-6E61-38DF-680489582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0CB3DF2-BC3C-C047-F743-C0E21D623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8D765112-FBE0-2C1D-1E0A-18A48C200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599237-9788-DF4D-F6BB-E6A30311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6F0E28-65B6-13D3-3DE5-965AD3D31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295086-3B95-ABAE-DD96-5B88F98C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she 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DF02AA-55E1-D1FB-D900-C016BEB9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65DDC11-2471-EFAB-8A1C-6BE183B1E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85C889-2459-8ACA-F8DE-6EFC5FB2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76C737-DDA5-6B8C-C348-4B3599D4F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A14124-39A8-7557-870B-C70B54051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8631E5-923B-A455-FFDB-0663A1FD9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F2644FF-EFE9-ECF2-1854-B808C0AA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1EE1184F-47BE-482B-30D0-C04501971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81A824-DD0B-55BA-880A-C460F7F17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8FA3C3E-B477-68FB-E571-03B75345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C2F68D4-B4FC-8EC4-0831-007C4BBF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she 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020E538-B7F7-D485-2D9D-FBCA70874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E91B565-A7D2-C96D-CF34-031891397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D84F05-EC91-C330-FBED-FC24F08F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8D8BED-38EA-E7C0-C8C1-F9F6CC65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303A6A-FB9A-A4C5-CCEC-E507A46C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96A547-B14F-7828-D8F1-770E0C850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D619686-FD78-F6CB-008E-147675EDB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AE2C603F-94BF-E587-EF42-EB58E1212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177E36-B396-A59B-4C5F-74C04F562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7E7DD6-1DAF-C512-81C0-4AD5AF03D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1A4480-F28E-8663-0001-4A663AB5A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she 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D68D5BC-B72D-4B24-38C4-3CAD305CD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4E8AC5B-5D6D-F82A-2A6B-46947B288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D3E1A1-05B9-7B0D-D6AD-752646B0A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5203B0-9371-0C7B-4FDF-5155D3AA4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3E916A0-FE93-DF75-434B-83455CAEE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1544363-61E1-8EBD-0372-05C113C50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A534131-D89D-6989-7ACF-10165760D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DF083938-FB40-C793-7E15-1E96B3BE3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C17EA5-EBDD-0A4A-8F97-6E898A73F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dear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A77415-EDE6-9369-A8AF-E19F2F77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886CCC-8970-199B-2BB4-D3C4B620D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6F9DC3-0A8E-6B37-5209-6BEC09FB0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EF706F1-DCDF-B5B7-285D-60F30C19E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63FA8E-1B24-5CD1-75FB-16EA3C547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15B7FA-1132-B4EC-9FDF-92576393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2A9B5C-8B62-5BDB-3161-F365B45B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D1F6C6D-BBB5-3715-FA2B-8614D7116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E354F57-3B21-F4C8-9DAF-B7CEBFA56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480F8045-E980-B5B4-9354-0BF8D7CF8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8F9A78-CFFE-B45E-52D9-371ECB361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1FF758-ABE7-CF6B-2C18-E8F67DDBF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6DE281-8B90-26BA-A46E-252E5E23D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she 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52DEB5-CFCC-0F47-5CF8-3DCF4235E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E13687E-6843-2DB3-61B6-C2D04A4C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925DA8B-34BB-18F1-9B08-38BB8F6B1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9F8108-D501-318E-EFCB-FD82C64A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2EDFED-2901-8DB8-0915-D03847B6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F2B1B24-382E-461F-EEE5-ECE825186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CC4A331-75E5-784C-E386-E80B1C46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49DE723B-7ED5-30C5-8884-2C09C7160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2F1CFD5-B08A-C19F-B771-D5578669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4E55B2A-96C1-36C7-7A9C-86871EA4C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56E331-C295-E025-626B-F760E32E7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she 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72CEB8-86C5-D176-F42E-BA377B6D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B5A0DEB-A78B-E7A0-3764-B753B54B4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225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5FA581-DC1A-51E5-589B-5351F97B7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2253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6957DC5-B557-DBD9-61EF-E90DCE1F7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253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0411C8-4A12-BD5B-C398-8704241DB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2253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0A76451-EDDA-335E-1352-A4DDCC509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2254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1A2433C-0DF8-1C27-B22A-7B1B75FF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32AF0F22-1DB0-4F0D-2AD8-E1B2D889E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FFF365-DED8-F2AD-EE73-600134908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E1514F-1BEB-004A-8D57-2DF511B9B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416AC2-E82A-DCD2-1D41-04B6BD978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082B59-7DE4-5725-33A5-9E7D44A77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4.Well, those days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2ED1A7-4F69-EF5B-7CD8-27E6EFB94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2356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C6166B-DBF8-587A-5DAA-E9361C41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2356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B4D123-315D-CF08-44E4-5A5D7237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356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CA6858-9AD8-C06B-3BF5-83264D34C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2356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296571-093E-1DDE-48DF-77503E21A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그때 일은 지나고</a:t>
            </a:r>
          </a:p>
        </p:txBody>
      </p:sp>
      <p:sp>
        <p:nvSpPr>
          <p:cNvPr id="2356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66573AB-C81F-CA0D-0B14-3D5D1B5EA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C806E83A-F225-5231-9E63-3E27C464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4F5383-31CC-EB60-9800-8809E70DF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E4E3F2-36F8-B6F0-45A9-359648B74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E7BBDE-B79D-3F24-1790-5E76502F2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FEE158C-652E-ECC1-5C53-BB49DD5F6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4.Well, those days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AADCCCC-0650-7B9C-9C95-FA09365AE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2458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408D86E-D939-3D71-FF3A-608314B8A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2458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8C05F09-052E-BD04-182C-047365C4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458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2ED15F7-DA89-73A0-56C0-84759CEBA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2458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FB1736-9F27-C286-9B3F-DBF81FAE4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그때 일은 지나고</a:t>
            </a:r>
          </a:p>
        </p:txBody>
      </p:sp>
      <p:sp>
        <p:nvSpPr>
          <p:cNvPr id="2458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476A9F2-20B6-74D2-61D7-796612BAE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578EAC4C-76C1-1279-2C10-DCC665C10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320EF2-4173-DDB2-A097-83FA7C8E4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8CD0DAE-58BB-58D4-DC6C-CB6071F38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D69D74-9F50-7C4E-A04A-0C9BE0634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C347D1-B4BF-0D22-0868-789CC98C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4.Well, those days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3E408E1-F350-7D24-BA3C-BD422B524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2560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D8901C-6700-4C8F-08FA-301E94085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2560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36BB22-5A48-93BB-B51C-4F2ED26F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561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61C02C-89A4-9CC7-60ED-8AA03BB50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2561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A88071-BCB3-0DDA-F53E-8DE02DE4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그때 일은 지나고</a:t>
            </a:r>
          </a:p>
        </p:txBody>
      </p:sp>
      <p:sp>
        <p:nvSpPr>
          <p:cNvPr id="2561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EC9C568-A2F3-51F6-A5E3-43324363A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>
            <a:extLst>
              <a:ext uri="{FF2B5EF4-FFF2-40B4-BE49-F238E27FC236}">
                <a16:creationId xmlns:a16="http://schemas.microsoft.com/office/drawing/2014/main" id="{88B7BD41-4096-13D0-FFD5-B241C297B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B5C2A6-86D7-65BA-82C5-C55DFCA7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266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B5B3AF8-7A50-2ACA-05A8-28757B240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66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DB5790-DABE-4A57-A565-87ADE237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266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EB03C46-F19F-7F85-E886-204EDAFF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4.Well, those days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AF10DF8-AAC8-7A41-2428-835CBB5D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2663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7B9ECC-EC19-51D0-B2CF-D1E03EEB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2663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FB6602-14B7-7A9E-1FBB-C15A8977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663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286B94-0B2D-C95D-F818-B561E5671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2663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E34FC25-E628-E40F-2CFF-94FFFC605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그때 일은 지나고</a:t>
            </a:r>
          </a:p>
        </p:txBody>
      </p:sp>
      <p:sp>
        <p:nvSpPr>
          <p:cNvPr id="2663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5683541-E043-F6E8-2DF9-0FB9F4466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1">
            <a:extLst>
              <a:ext uri="{FF2B5EF4-FFF2-40B4-BE49-F238E27FC236}">
                <a16:creationId xmlns:a16="http://schemas.microsoft.com/office/drawing/2014/main" id="{CE3546DE-7DF0-4A6D-79F6-481F39212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C7F10A-B311-CDD3-3E94-D2324F3D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276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217948-E652-42F4-762D-DEFA3AE27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76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EDAA501-8929-B722-5033-DD9A32AC8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276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A38827E-7F2B-260E-FEB9-FEA866FB8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2765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F068D18-8A9E-1D06-F1CD-32A01C6D1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R.Blessed Book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765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4F2ABEA-E224-D0CB-B8A1-98ED34A3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2765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2181E0-F820-666C-DB1C-57FD9AC8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765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F4A7CE-B1D8-AF65-E682-01E149DB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2765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730864-520C-46C6-4CF4-4359F29ED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2766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A2DCC7F-2A24-549D-ED55-CFCD407B4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귀하고 귀하다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>
            <a:extLst>
              <a:ext uri="{FF2B5EF4-FFF2-40B4-BE49-F238E27FC236}">
                <a16:creationId xmlns:a16="http://schemas.microsoft.com/office/drawing/2014/main" id="{3AD75387-66C5-2674-F859-E0205583F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2A70B6-DCD2-B9C5-0426-CC7D5634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286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84CD86-F13F-79F4-E8C1-953FCEC06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86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50E6D5-76F4-3B64-96AF-70C49CE0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286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B47D74-07BB-A07E-A8EC-68BD4AE37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286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624AA92-CB1F-B051-326F-2E0FC81C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R.Blessed Book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86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383607-0A4B-BDCD-C280-6E39A349B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286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691C7D-EBF4-CD09-6764-52840528D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86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67910D-3667-C122-A05A-731464E65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286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9AC3A23-4E2D-7749-110A-C5D95E0E3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286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FDF798F-F7C2-AFC7-2CC2-E6EF3DFFD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귀하고 귀하다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1">
            <a:extLst>
              <a:ext uri="{FF2B5EF4-FFF2-40B4-BE49-F238E27FC236}">
                <a16:creationId xmlns:a16="http://schemas.microsoft.com/office/drawing/2014/main" id="{409F7BCE-ED6C-7291-ABA7-CCD41388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DC4F437-7637-E65E-B837-D135B1E8D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297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EB6B9D3-7148-8C87-0DD4-B9DDC0FC9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297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365FDDC-A502-2811-6C6C-87A7990F6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297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07283B-E951-5C23-8FD8-31516DC25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297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46C2500-6538-FEE3-46C8-F9E8DC339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R.Blessed Book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97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B4552A-EF5C-B945-5D65-1EB20F3C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297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1F33E5E-85AE-B477-6F1A-5E1F57E20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97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32A8632-D04C-7E13-FEAB-B552A091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297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3841EE9-F129-6055-A5A3-47683BBD5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297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02A3B10-7639-DAE8-70A6-4153756C2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귀하고 귀하다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DF52C17-5353-456A-D1E4-DC72EC136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13FC8A-CCE2-A765-DEDE-960B6630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 비록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7FAE15-D43E-8021-4C8E-B90AEB157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86F832-FE59-7F2B-157A-D4C33071B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15F734-0C58-8C92-C296-33916F2A2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9F14ED9-6F0A-A2E1-F0DA-741DC02E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EBC205E-3F6F-6070-3871-1678118A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7C6019-2BC7-BB06-1238-799A0526F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dear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F083DD-E18A-68F7-2EA2-A3B2620FE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FA05824-575D-8932-B42E-31C4A719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E7871D-D754-F2FB-8237-0915D7E7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B3D15C9-461C-3454-345B-FF431E748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7FC69CC-8F01-4B62-5923-16A0A94B4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8D28B2-FD2C-0B28-4674-9848DF3AB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A08D192-914E-20A1-5264-BAAE7FD7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90DA0CB-14E0-6A67-F101-B4DC25271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ABA8337-750B-076E-B4A9-13F60071A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D65EB26-30BA-6ADA-F3EE-35B37C4D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3ABECA-FF0C-2682-69E9-EFB2C52C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 비록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B2C9FA-662A-51FA-0CD8-A78D31A52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6D0F1D-3495-A1F6-329C-A9B0932D2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5C763E-76B7-A499-0429-DD40B363D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E73CBBC-FDF9-0656-CB70-890B33696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AD98990-B6AD-D1B8-3503-D02B8271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7EBB24-E7E8-2BFB-C6C8-745F99BE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 비록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698473-9284-E04B-7619-880DCF7C5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CA5DDF-EA86-BA6D-1206-9519E3CED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07045D-8137-D2BE-37F6-6AE866ED9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C832BF-B6D8-A2E8-6F20-6FC84E9C2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83CEE6A-FCDF-92C2-DEFB-BC446EB8D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1B2CB9-B89D-FEA4-E723-87BE386F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 비록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695DAB-1179-D1B4-E086-899D5CEB1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5E6817-96D5-5C80-FD47-808B552C4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1006BC-3691-596B-EC45-D15C0A3E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D575DF3-D034-3DB0-5D1E-DDDD50CC3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A45F978-4D4A-B992-ECA7-138021010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003819-280A-B1E5-5F69-2A844C99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38E2AB-9458-1614-2871-D8FD8951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8BE079-1B1C-07E3-31A6-52767F592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FE5A48-6F30-AC00-EF21-3D179E8CB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ADD2A03-51CF-6426-69CC-878F5A96F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8BDC29B-2217-6A6F-9102-3F17C9FBC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A71D2F-2DD9-4DFE-6F04-EE1270BD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5D7306-70EE-8869-82D4-B52229CD5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285A31-D53F-0D6D-4B9B-82B0A5D3C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CB6E64-A16C-13FB-9353-1FC4E0EA1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9356AC-B602-681E-B215-45BADBBE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3F60186-6A3C-F575-BF8E-3F4215CE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7CC447-7546-9B81-1727-135B0E601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69269E-732B-4099-8974-5DF75FE1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9A03D2-2E71-876A-35D8-1A5E178A7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0CBD76-2698-AE75-DAE8-E853C4E44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741504F-8A0C-AC87-26E2-84919D38A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BB65AE0-6253-19CB-BC30-79ECD3C2D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7870B3-1C1E-6624-1464-11DD16A17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848BCD-E33B-BBB7-B1B3-6672ACC5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3B264B-A873-ECCA-08C2-E41DA45E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2AEE21-BC10-FFA0-D7B0-3BA853BF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26456C-3A80-39F3-397C-991E0382F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AD41D74-8F84-5E68-B818-74C2FFF7E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35CEE3-A0DB-5073-227A-237F3BEDA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996068-41DB-B212-F72F-494C66B2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C63774-3216-731A-ADB3-45B415D54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D3E9A2-BD83-0E48-B744-C58A6BFF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F2529A0-6FDA-7B2A-7E9C-7179AB8BC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FAC8D51-7858-6A2F-4A3F-65886E65B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7602B0-038B-BCC3-7700-A4CCBE1E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729D2F-50CF-6FF6-3664-8C259FE1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E7D00B-E8CC-C401-901F-52A500BAF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7EC2B3-D5F9-0B99-F501-1EDB3A52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56E8053-B43E-2DDB-91FD-7C5B5C8A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F851637-9EC7-5C6B-4D39-169AADE35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E11E5C-7523-9A6A-03B8-16568FB14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E66C22-8D2B-9DB4-F07D-E2187C14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A45792-7342-3B2A-6E28-E67FE3AB5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2E9415-280F-C973-E242-D585D7397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B75201-9479-91B2-046B-14CC83B96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E9D4C92-BDB9-4CED-B8C5-3094E2C7B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C84858-D88B-23AE-2CED-BEB0230E9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dear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7F7BE1-D73C-2F40-4842-1C5AEAEB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4BE4BCC-A2FD-7C3A-FF99-EF96BFB92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6C3D716-CF48-9307-8C71-780815B4F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6CE46EF-ABC8-AE59-277B-EC1F2352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262A4B-DC03-89F9-649A-95A857F1B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961229-E8A0-84FB-0A96-134AFC37D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2C9787-20C0-31DA-2E72-8433F7F9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9F15FD5-8C7A-1AD7-9C96-DBAF129A5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F21869B-0AD0-06C7-D5C0-AE311FEF0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9952C3C-8045-E6F6-B2ED-B3B0019D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16995F-24C7-ED32-2307-CCEB0182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86F895-C705-F4DE-0491-612CA881D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8BC094-D837-A7D5-E218-B2074F86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 세상 계실 때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7F0DCC-22D1-F539-8814-612E540F4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ABB96F-1470-5629-0EB0-B66F6CB68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E425943-AE34-C80C-2FAE-F00A6D42D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838F28-5379-384C-F304-680FC3B93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7533CB-3B1D-A74E-E59B-D08F184D0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B9310D-ACC5-AAE6-FC41-11C73E87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93771A-A4DC-5412-2A75-DFDA925DB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그때 일은 지나고 나의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BC3DBE-FC1E-15CB-F41E-C5D2C1C2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1EC7A798-7185-63A9-59FA-40F2593A6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477D12-53EA-351E-ACA2-4494B567E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571F26-A191-7B2A-6503-7AC3DEC81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FD78E1-A9FE-3CE4-FC8F-D9DFCBD43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109729-6DA9-35D1-6198-25C16D5F5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그때 일은 지나고 나의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F8FDA42-43ED-8824-34FD-099E62F3B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 우리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5D36731-D8AF-ECCF-B4D8-2C9A00A1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09974C-B242-2ECA-D26C-059508616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32A63B-1382-FEEA-A48C-AF163AC7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ED31F9-EB6F-53BA-787B-5D30DE243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9047AB-F5A2-BAA9-49D4-2E956D242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9D978F9-518B-06E7-D12B-5BBD5CDE4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귀하고 귀하다 우리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D6C3129-A705-8F1B-D599-CA7F0E5A2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911CB6-F753-1FA9-7C30-4FF830B42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사랑하는 책 비록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27C0AA-A62F-29AE-55BC-FF28EDC6E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DB9961-FEDC-6577-3C1F-23686A24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D75868-3E40-D9F2-8FCF-AA13D84F6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그때 일은 지나고 나의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343DAE-9EBF-BC39-3F82-84D0359ED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귀하고 귀하다 우리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1CC1CD0-21A5-E3F0-BD14-43FDD68DB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47758D4-8C17-8FC0-BAD6-27DD5449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dear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0B8E800-D44C-AD80-BC5B-DFCBE793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378E491-903A-6921-AAFE-B25ECA99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AD38B0-A324-CCD2-9F7F-4C51043B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380615E-A1AF-00E3-F19D-5C735DFB2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A0C3A8-2AEA-AE6E-9AD2-41295850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17E4C91-885D-D98A-3DCD-3E02FE03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8AB7B2-CA4F-3669-421B-69431D2B4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ED4935-8B94-8BC5-13C7-19495CBA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A89CF1D-2CE5-3588-E133-D49EB2AB1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87B0E70-24D3-F63F-1D11-6AE670D1A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F65791-C454-17A8-2346-20A3067B9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dear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94FFA4C-2E30-6C8D-CA0A-E7148AF2C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F2A72A1-5892-A6B3-C02E-BE5611A0E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E17D44-CF71-72E3-E166-5124224BC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EA3A0E7-819B-8D8A-0035-B250E5BA5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C57AEF-F0A5-338B-0BCD-E818EB415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3CC93C-11C1-77C2-0B1F-F58FA249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C0691A-C471-3018-7218-B8F28A85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5541D3-26A7-9327-8991-E11E32D8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9A25F06-888E-D322-EFD6-00E01153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5648EDF-1C24-C3B0-4F82-C7BC3D8C2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AD3C0A-085C-B00B-BB66-B09989CD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dear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A5CEFA-2829-92D2-371A-BFC63757F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she read the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8EC0C24-05CE-6F23-82B6-0B9420C0B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C3CFAF1-FF31-AC8C-173C-B3B46F5DE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769415A-4A09-E488-3E67-6654AF23E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A27E4A3-2F7B-9BA8-CF95-7C081264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사랑하는 책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6E1D47-3A67-E5E3-99A6-0550EDE5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 용맹스럽던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BD8B44D-DA72-0F47-2657-F58351CA9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9CD4691-97E4-DC69-6D94-E785613C1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4E06F3F-C4DD-BDDB-F9A6-8C8CF660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A10044D-6889-943D-315D-C6819D562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5F8C75-A77E-B3E0-46DE-EE4C7C62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2F8D6B5-EA4B-A2A8-05D9-D45143412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she read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6377AA-5585-6F1D-B4FD-128D9E758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3F2070-D055-C0D0-706B-527863B28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8D472AA-5534-F922-955E-BE77C9D46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E2EBC51-06C3-E3DC-5A93-48CA7AB2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32329E-4074-0510-E387-94EA9601E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E91CAD-F865-81B0-C13E-0982E238F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C95566D-222C-2187-FD43-7D59E26D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788D92-2B3E-2B2E-BF8D-A3985AC7D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F02B272-95AD-2262-5A21-DEC123F9D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876A18-CCED-C045-8038-C0F896764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dear and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F6B6FE-9FA6-DB38-3614-CAAFB42B5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she read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E25E46D-32A3-7116-4585-FB25025A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she read of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3DE0C8-DF11-7416-EE11-5F06AF04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4.Well, those days are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63B6204-B941-7D0A-D0DD-B7C91210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Book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919BF9-0871-68C2-95BA-309DD6E5C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사랑하는 책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1329FF-D8E8-DE1A-4F78-0492363BA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 용맹스럽던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DD1B96-06D5-D0C0-4957-9B902447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 세상 계실 때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5AB016-7F43-1B2E-797C-DCA117951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그때 일은 지나고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9D8BEB0-C1AF-AD6B-97D2-2A29DA46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귀하고 귀하다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1916</Words>
  <Application>Microsoft Office PowerPoint</Application>
  <PresentationFormat>On-screen Show (4:3)</PresentationFormat>
  <Paragraphs>360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2023-05-14T14:31:32Z</dcterms:modified>
</cp:coreProperties>
</file>