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8" r:id="rId20"/>
    <p:sldId id="269" r:id="rId21"/>
    <p:sldId id="270" r:id="rId22"/>
    <p:sldId id="294" r:id="rId23"/>
    <p:sldId id="295" r:id="rId24"/>
    <p:sldId id="296" r:id="rId25"/>
    <p:sldId id="256" r:id="rId26"/>
    <p:sldId id="257" r:id="rId27"/>
    <p:sldId id="258" r:id="rId28"/>
    <p:sldId id="259" r:id="rId29"/>
    <p:sldId id="260" r:id="rId30"/>
    <p:sldId id="261" r:id="rId31"/>
    <p:sldId id="272" r:id="rId32"/>
    <p:sldId id="273" r:id="rId33"/>
    <p:sldId id="262" r:id="rId34"/>
    <p:sldId id="263" r:id="rId35"/>
    <p:sldId id="274" r:id="rId36"/>
    <p:sldId id="275" r:id="rId37"/>
    <p:sldId id="264" r:id="rId38"/>
    <p:sldId id="265" r:id="rId39"/>
    <p:sldId id="266" r:id="rId40"/>
    <p:sldId id="267" r:id="rId4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97장" id="{FE2E0AB9-3979-4D32-AA5E-44E7AAB52626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68"/>
            <p14:sldId id="269"/>
            <p14:sldId id="270"/>
            <p14:sldId id="294"/>
            <p14:sldId id="295"/>
            <p14:sldId id="296"/>
          </p14:sldIdLst>
        </p14:section>
        <p14:section name="새찬송가 197장" id="{C041DACF-0CE1-4DF2-9F7C-0A65D37479E3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552D2A-1C49-0C54-E9BC-ACCC43D477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D56DEB-C116-EEFA-E3DE-003E3BB6E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1D1CEF-6657-C08D-02F8-BC2A220A81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820B1-2683-4136-B969-452262B03E6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618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B856C2-B3B8-31F2-B1BE-C712B3550C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85DA1D-0A97-031F-7659-2D259B1E0E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8A0859-B930-FFD4-ADD2-8B288D7DB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93C34-DEEB-476F-A685-45F6323D02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321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D8BDB6-5C6B-A1BF-6342-512CD7A4B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37C829-D0AE-5CC1-4252-BC69E723BE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6B0BCD-3260-A1A0-B153-63FDDA0A2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8990E-F9C6-4E33-A5C1-D91C0C43464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9328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D79CA2-954A-5DE9-4B84-D9D9DF711F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F2FE40-4CF8-D838-D02C-CC8A0A5B29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CE5512-E533-00B1-17AC-5A48C9E72E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B1C43-0CBA-421C-9D9D-0BCA549058D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6901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5F9EAF-CDDB-9677-DDC9-B6425F6407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45FC28-DD47-D2BE-C660-EA6E2FFB6C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7F2347-6FC9-2078-0714-112A5CC07B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4DF98-B9E1-405D-B51C-94955C192C9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527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8C0622-CA4F-53EB-A708-A7B6C07EA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D7E53C-86DF-BC79-DD1E-CAC676C02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EDD80D-3135-C570-23F8-6969C02DB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997678-814D-47AF-8002-2FC68331973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3897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53B9D13-720D-6F62-33D5-15C53929B1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C41D38-23BE-1B1C-414F-C8053329B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380044-2DD8-8E31-CFEC-D62423FCC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790CA-2F3F-490A-A3A5-CF026EC293A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67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113064C-1350-E8A9-2393-AB02A682EB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1E35BB-6A1A-93A3-12B6-EE04D37263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343489-EC53-912D-F2C3-6AF721844D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B5276-EEA3-449C-A63C-7652C8994CD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750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0205EF-FE24-AF80-9D54-91223BCC8A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1C21A01-4E2C-FB3B-C219-7BC94A48EA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B0D5E3-DCD4-5457-8DF5-EE1B058F3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35CA9-63BE-4A93-91E8-F3D84F1522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569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DBA000-AD74-8B86-D674-5486A0474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96F7EB-A3F5-34AB-D795-3F78E8C0C1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BE0BE8-078A-389E-B837-56E0A5A9BE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3E416-5C45-4BA8-BBC3-A975EABED1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992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1045A7-B8B1-0345-147B-F7BA566A47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D2BFFA-E851-60B3-B6B3-DDDF599DB3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1C421B-CABE-EED1-3C93-72F817142F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CA5FE-13B7-47FF-A297-01E3A9609E4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0099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DA8E87-B4BF-F6AF-749E-68C0E86074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46729F7-6481-02C4-6F89-9318458F08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85F7513-C1DC-7270-2361-C6A7C14A65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ACAC43-255D-AE58-BA97-5C867C3AB0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FFAE8FE-9E2D-909F-AFD4-CD25E946B8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72325FA8-6E87-49AB-802D-9653291E4FA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1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2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3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4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3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4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8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9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0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79F86EC-393B-17EB-3C45-13052AD9A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Whose grace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28B9EA5-F353-B2D5-14C6-500BF6525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stains of our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A9D34B0-4383-8D15-33DF-90E991740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3.Lamb of God, Who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4D1F8F4-592F-1F3F-E26D-55F18C96B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4.Far and wide, to all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1D5D802-2633-037E-F595-A5766E28A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Lord, grant the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F636D51-4553-77E4-6A91-7D5771BCF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은혜가 풍성한 하나님은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5A1904A-B19F-DCAF-8161-91987B931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08642FD-C142-34B4-3844-1F67CE80C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희생의 제물로 돌아가신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71F2CC1-DB51-9B88-42B1-88013A2F2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깊으신 은혜만을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73AD481-5773-B02C-8719-D507C5A90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72115DA0-253D-F206-2020-56FD44F7E7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20617436-483D-DCB2-E62B-0108F80EC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0837BBA-800E-1E03-626D-2912410CE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Whose grace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17A32F3-A9FE-9DF2-B43B-0FE4BDBD0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the stains of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075FE20-2FAA-8788-FD7C-E926937CF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3.Lamb of God, Who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EB48B6F-455A-99EB-3D95-D2BB2E74B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4.Far and wide, to all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E5855E9-24CC-4051-12D9-C2019D39B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Lord, grant the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EC0015E-5B79-6FC8-88D1-11AC3D053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은혜가 풍성한 하나님은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BC8E1A1-AAF3-03FE-0657-9F198F324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정욕과 죄악에 물든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0B26325-8452-6E40-AC6C-2081DDCD1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희생의 제물로 돌아가신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6044D76-A294-A175-CC66-7ED97CFA1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깊으신 은혜만을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1EAAD90-88CC-83E4-1B38-ED834D3EA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F4DAA57C-A49B-6AAA-A67A-44DA29E81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35B95EB-B475-B565-3DC5-7C1487C79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Whose grace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CC5DAD1-3014-B582-6127-C9CD6F641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the stains of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AB0189F-10E1-D92F-35E5-F22FEB7FE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3.Lamb of God, Who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F2374BE-9888-30C0-79E6-9AD50A9FF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4.Far and wide, to all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B648820-DE4E-80F7-D1F6-13BC947A1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Lord, grant the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E3F88EE-8889-ACDF-308C-47F3DC89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은혜가 풍성한 하나님은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FA96F30-6310-F556-76A3-98F1B6453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정욕과 죄악에 물든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6C87D33-B5F1-EC82-5798-F7BF05BD0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희생의 제물로 돌아가신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0990270-4C77-4D86-0DDA-1E6BD9116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깊으신 은혜만을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2EE03E1-DB75-C0DE-7688-CCB2EF0D2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28857623-C1E1-02C1-07EF-64611761E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5A852BF-56BF-2008-A33C-32DDA6223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Whose grace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5923903-1A72-5608-BA39-30CB1C6BC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the stains of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24C7C3B-0A1A-0A6E-7B1D-F300B216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3.Lamb of God, Who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9ED07A0-2F3F-7B75-186E-3FC2DCA74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4.Far and wide, to all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8E7E941-BBE7-DC48-4EA6-CC719813D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Lord, grant the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E65D798-6B4B-2B56-4B69-6C350AB2D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은혜가 풍성한 하나님은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C608B45-7A12-965D-79BC-B06EBD903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정욕과 죄악에 물든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A5B0517-94AD-1BC1-B6DF-4D54C48A8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희생의 제물로 돌아가신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70E3415-91B6-74C1-4BCF-6F146663B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깊으신 은혜만을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7EAA3D5-0319-507F-1DD1-2ECF45573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C6FEFEDF-2BAF-0968-7B8E-B956D0C70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854A17A-97DB-64EF-3570-ED89B01EF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Whose grace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FB0094E-2F91-9932-F5C2-470700CE3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stains of our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9FB46E0-3121-0111-29A6-25DFB7D67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3.Lamb of God, Who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F897091-E1E0-48D0-C175-02D2CF337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4.Far and wide, to all </a:t>
            </a:r>
            <a:endParaRPr lang="ko-KR" altLang="en-US" sz="1100"/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41EA306-CEF6-0EA1-ED02-F9229C826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Lord, grant the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87B89CF-A168-BDB5-A8A1-07C361EC7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은혜가 풍성한 하나님은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723BF42-A86C-6621-71F3-40865BA8B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E418FEF-E394-B6CC-4694-3B5359204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희생의 제물로 돌아가신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CD56D73-D713-080A-B602-B85A07CA3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깊으신 은혜만을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1F3181D-9EB1-9EC8-D347-E19B1202A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336B45CC-08BD-4330-8587-0C7FC1F7E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DDC8A4C-9175-9847-7749-2E3060A3F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Whose grace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4EC8B5C-986C-4E6B-2F03-6F5FB3A63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stains of our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2A0264A-781D-A112-C718-F16F427DF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3.Lamb of God, Who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981E4D6-0FBE-02F7-7C2A-8A0A9EF1E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4.Far and wide, to all </a:t>
            </a:r>
            <a:endParaRPr lang="ko-KR" altLang="en-US" sz="1100"/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8DC4199-308A-55A3-AA49-1F5CBDED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Lord, grant the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02EDB58-A9E9-762C-0BD3-8B25298F6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은혜가 풍성한 하나님은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0BBD4C9-1099-C403-E2F7-BEF21D204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D06C252-8343-166C-F10C-46F28CDEF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희생의 제물로 돌아가신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5074C04-FACC-E25D-6EF9-B5A9074F8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깊으신 은혜만을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B5029A3-4E56-FE59-DE14-1398F4370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33E7BEF9-C7A6-6D56-40B3-1AEC05179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4AF1C9B-302B-9C84-2F3B-935AC4829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Whose grace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06A7A9F-0AC9-0D0C-C32C-C7B3E7290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stains of our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9677F68-EF30-029F-707E-E89C64DF7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3.Lamb of God, Who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0494E3A-36FC-E3F4-D72B-6C33B8610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4.Far and wide, to all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1254A34-C151-60BE-B9CB-B03706856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Lord, grant the </a:t>
            </a:r>
            <a:endParaRPr lang="ko-KR" altLang="en-US" sz="1100"/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CBAEA1D-DB60-C7B8-A427-B2017C66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은혜가 풍성한 하나님은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36F4201-0D9F-3B86-1CFC-405B05F54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4CCE8B7-5F49-EAEB-BDA8-3AE0B3056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희생의 제물로 돌아가신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AB20323-AF4B-E508-18A9-2A2239361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깊으신 은혜만을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2A3D56F-1A6C-BD76-FE39-ACFA87148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7C1B2855-A9C4-3F67-A16E-BB8A18348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50FB1C4-347F-DE92-DDB6-3A2BAB5DA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Whose grace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A4FD659-813B-E6E9-BBD0-C71E4B106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stains of our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6ED8E9F-3361-F590-E15D-3A5BA7B3C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3.Lamb of God, Who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E7B4099-D9F1-2250-5620-78C16CD6F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4.Far and wide, to all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1E07946-CF51-CACA-E726-3614728F3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Lord, grant the </a:t>
            </a:r>
            <a:endParaRPr lang="ko-KR" altLang="en-US" sz="1100"/>
          </a:p>
        </p:txBody>
      </p:sp>
      <p:sp>
        <p:nvSpPr>
          <p:cNvPr id="174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723461F-2426-6CFB-123E-A3D9EAE36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은혜가 풍성한 하나님은</a:t>
            </a:r>
          </a:p>
        </p:txBody>
      </p:sp>
      <p:sp>
        <p:nvSpPr>
          <p:cNvPr id="174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6AB5C01-2051-C2C7-DB73-57E694671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174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69E224D-0B7E-3E2E-FAC6-B3A8BFF38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희생의 제물로 돌아가신</a:t>
            </a:r>
          </a:p>
        </p:txBody>
      </p:sp>
      <p:sp>
        <p:nvSpPr>
          <p:cNvPr id="174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8B3A787-1277-DD75-73D6-1B1801197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깊으신 은혜만을</a:t>
            </a:r>
          </a:p>
        </p:txBody>
      </p:sp>
      <p:sp>
        <p:nvSpPr>
          <p:cNvPr id="1742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E0A849F-B33C-841F-862D-D21D0EBEE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86CB1E78-4715-7A4C-871E-B1B83586F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5DEEB6B-4070-9D1A-47A8-AA7674E2C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Whose grace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D2DF712-7AE6-F3BD-D22A-D1FC3450A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stains of our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A8384CA-AF97-C128-888F-BB115CAC0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3.Lamb of God, Who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D2141EF-02DB-CFA4-6054-7AB950368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4.Far and wide, to all </a:t>
            </a:r>
            <a:endParaRPr lang="ko-KR" altLang="en-US" sz="1100"/>
          </a:p>
        </p:txBody>
      </p:sp>
      <p:sp>
        <p:nvSpPr>
          <p:cNvPr id="1843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FFA8121-D291-BCFA-F244-C0C590E37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Lord, grant the </a:t>
            </a:r>
            <a:endParaRPr lang="ko-KR" altLang="en-US" sz="1100"/>
          </a:p>
        </p:txBody>
      </p:sp>
      <p:sp>
        <p:nvSpPr>
          <p:cNvPr id="1844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E73C8AF-2E59-2775-CAE0-1F24915A6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은혜가 풍성한 하나님은</a:t>
            </a:r>
          </a:p>
        </p:txBody>
      </p:sp>
      <p:sp>
        <p:nvSpPr>
          <p:cNvPr id="1844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A2A661E-FBDB-7759-C785-0BE7C0348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1844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9AADA6A-AFA7-B7D6-65F0-66319BA54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희생의 제물로 돌아가신</a:t>
            </a:r>
          </a:p>
        </p:txBody>
      </p:sp>
      <p:sp>
        <p:nvSpPr>
          <p:cNvPr id="1844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48F0A2D-0A50-31BF-A0B3-7C0F06059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깊으신 은혜만을</a:t>
            </a:r>
          </a:p>
        </p:txBody>
      </p:sp>
      <p:sp>
        <p:nvSpPr>
          <p:cNvPr id="1844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0AB5AC2-EE52-DB9A-AD79-D35DCE3D6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C7FB82C7-3238-1F7A-0CFF-6AD2CF5A3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C721814-E3DE-2407-CDFE-B1E1584C4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Whose grace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760E990-0AE5-1005-DBD7-3AF1CF0BF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stains of our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BC903B9-A32C-61A5-1377-40FE050A3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3.Lamb of God, Who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8808BB3-BA1E-5317-731E-233C622D8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4.Far and wide, to all </a:t>
            </a:r>
            <a:endParaRPr lang="ko-KR" altLang="en-US" sz="1100"/>
          </a:p>
        </p:txBody>
      </p:sp>
      <p:sp>
        <p:nvSpPr>
          <p:cNvPr id="1946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55F55B9-1CE9-316A-3477-EF1CBDE1F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Lord, grant the </a:t>
            </a:r>
            <a:endParaRPr lang="ko-KR" altLang="en-US" sz="1100"/>
          </a:p>
        </p:txBody>
      </p:sp>
      <p:sp>
        <p:nvSpPr>
          <p:cNvPr id="1946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3012AE7-5255-CB2A-7CA2-27F110E59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은혜가 풍성한 하나님은</a:t>
            </a:r>
          </a:p>
        </p:txBody>
      </p:sp>
      <p:sp>
        <p:nvSpPr>
          <p:cNvPr id="1946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759C6F4-38C0-EA6D-8291-4FB86DE03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1946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79EE6CD-C293-67B9-73C9-63C149AD6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희생의 제물로 돌아가신</a:t>
            </a:r>
          </a:p>
        </p:txBody>
      </p:sp>
      <p:sp>
        <p:nvSpPr>
          <p:cNvPr id="1946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CA17494-9133-889F-591E-F7EEA19D2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깊으신 은혜만을</a:t>
            </a:r>
          </a:p>
        </p:txBody>
      </p:sp>
      <p:sp>
        <p:nvSpPr>
          <p:cNvPr id="1946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6EA6477-855A-682E-226A-9F1A40A7C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39A09E75-FDAB-511A-0799-D2289C60A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8874AEB-9FAA-D9EC-98BE-1FC550C86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Whose grace 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C5827DB-1497-A7BC-A2F0-578017468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stains of our 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995BBC2-D150-8E03-3B99-84298694D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3.Lamb of God, Who </a:t>
            </a:r>
            <a:endParaRPr lang="ko-KR" altLang="en-US" sz="1100"/>
          </a:p>
        </p:txBody>
      </p:sp>
      <p:sp>
        <p:nvSpPr>
          <p:cNvPr id="2048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CD5518C-DB1D-21CE-06FC-921F69DE7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4.Far and wide, to all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7871E7B-4AAC-C79B-57DA-CA062A755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Lord, grant the </a:t>
            </a:r>
            <a:endParaRPr lang="ko-KR" altLang="en-US" sz="1100"/>
          </a:p>
        </p:txBody>
      </p:sp>
      <p:sp>
        <p:nvSpPr>
          <p:cNvPr id="2048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FDAF21F-2290-E29F-3C0F-B1CABEA86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은혜가 풍성한 하나님은</a:t>
            </a:r>
          </a:p>
        </p:txBody>
      </p:sp>
      <p:sp>
        <p:nvSpPr>
          <p:cNvPr id="2048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603AE51-415E-9B69-4A8A-D12802EDE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2049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69F3FAD-C2DA-1923-434B-E4D2E12AE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희생의 제물로 돌아가신</a:t>
            </a:r>
          </a:p>
        </p:txBody>
      </p:sp>
      <p:sp>
        <p:nvSpPr>
          <p:cNvPr id="2049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9BCFDC9-4462-BF6C-CF3B-66671914F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주님의 깊으신 은혜만을</a:t>
            </a:r>
          </a:p>
        </p:txBody>
      </p:sp>
      <p:sp>
        <p:nvSpPr>
          <p:cNvPr id="2049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B332BF5-7BA2-906C-DD9E-046019754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CA5182F-9810-7BCC-3D3B-510752AB1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D9BFFB5-4CD8-2A5A-C7F9-CDFCC0DC2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Whose grace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0BB4B15-B82F-5C87-2B56-5EAE814F4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stains of our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CE7C62D-6115-848B-5136-8DA733177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3.Lamb of God, Who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A8FB5E2-CF83-D807-7A0F-49FBC3FD2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4.Far and wide, to all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8B349BC-D2BA-C052-1640-2404EFC08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Lord, grant the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2D408C6-E380-FAD7-815D-18C643F32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은혜가 풍성한 하나님은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3181EA4-B9DF-A2A9-3551-EAE1168F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217C9D8-0FE6-6F2D-F313-1D52DD6FB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희생의 제물로 돌아가신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6DE916C-E664-A467-A48C-9F8743C8D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깊으신 은혜만을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E13989A-A923-2AC8-16A2-393CBEA51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6C83722F-5A3D-F2FE-31D5-ED9FE8EB8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EB6C99C-57A3-8732-BDBE-C7D20ACFA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Whose grace 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53DC3BD-5E43-F91E-1D74-2493B7FDD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stains of our 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E7ACE1C-6124-3371-C4B2-54551F8D8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3.Lamb of God, Who </a:t>
            </a:r>
            <a:endParaRPr lang="ko-KR" altLang="en-US" sz="1100"/>
          </a:p>
        </p:txBody>
      </p:sp>
      <p:sp>
        <p:nvSpPr>
          <p:cNvPr id="2151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6ED2AA1-5330-513B-118E-CF75881D0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4.Far and wide, to all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4867ED5-3909-EF4C-3BFE-0010C53FE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Lord, grant the </a:t>
            </a:r>
            <a:endParaRPr lang="ko-KR" altLang="en-US" sz="1100"/>
          </a:p>
        </p:txBody>
      </p:sp>
      <p:sp>
        <p:nvSpPr>
          <p:cNvPr id="2151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E16C788-548A-B436-1E12-2CB3F2171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은혜가 풍성한 하나님은</a:t>
            </a:r>
          </a:p>
        </p:txBody>
      </p:sp>
      <p:sp>
        <p:nvSpPr>
          <p:cNvPr id="2151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36474E7-68CD-2EC9-9C9B-34602382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2151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69B4B4D-E71F-79B0-2054-CB5773C07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희생의 제물로 돌아가신</a:t>
            </a:r>
          </a:p>
        </p:txBody>
      </p:sp>
      <p:sp>
        <p:nvSpPr>
          <p:cNvPr id="2151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1363A3D-F81F-AB83-E04B-C3C0DC526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주님의 깊으신 은혜만을</a:t>
            </a:r>
          </a:p>
        </p:txBody>
      </p:sp>
      <p:sp>
        <p:nvSpPr>
          <p:cNvPr id="2151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AB2CA9C-5256-F58B-5533-E63837D08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951FA1D6-35BD-F2C8-C25D-B4B49D6DA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F5EC564-D1B0-F05A-0EDE-950BB40F5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Whose grace </a:t>
            </a:r>
            <a:endParaRPr lang="ko-KR" altLang="en-US" sz="1100"/>
          </a:p>
        </p:txBody>
      </p:sp>
      <p:sp>
        <p:nvSpPr>
          <p:cNvPr id="2253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44EFF7C-2BD8-46D8-5694-D4DA6817C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stains of our </a:t>
            </a:r>
            <a:endParaRPr lang="ko-KR" altLang="en-US" sz="1100"/>
          </a:p>
        </p:txBody>
      </p:sp>
      <p:sp>
        <p:nvSpPr>
          <p:cNvPr id="2253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BD6564E-17E3-8708-F999-2347F0166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3.Lamb of God, Who </a:t>
            </a:r>
            <a:endParaRPr lang="ko-KR" altLang="en-US" sz="1100"/>
          </a:p>
        </p:txBody>
      </p:sp>
      <p:sp>
        <p:nvSpPr>
          <p:cNvPr id="2253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515288D-8898-8195-76F6-2BC28D7A7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4.Far and wide, to all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B7FE08C-F692-5D1C-38B7-196E434D2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Lord, grant the </a:t>
            </a:r>
            <a:endParaRPr lang="ko-KR" altLang="en-US" sz="1100"/>
          </a:p>
        </p:txBody>
      </p:sp>
      <p:sp>
        <p:nvSpPr>
          <p:cNvPr id="2253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0A78637-C5C2-FE19-E5A8-F0971C2A8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은혜가 풍성한 하나님은</a:t>
            </a:r>
          </a:p>
        </p:txBody>
      </p:sp>
      <p:sp>
        <p:nvSpPr>
          <p:cNvPr id="2253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08D5BB5-BFDD-CC67-2C45-3EF351DB7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2253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28F9F5B-AF4E-3E03-8040-DA7EB9475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희생의 제물로 돌아가신</a:t>
            </a:r>
          </a:p>
        </p:txBody>
      </p:sp>
      <p:sp>
        <p:nvSpPr>
          <p:cNvPr id="2253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7F6378F-397F-5CF5-030E-0227475EB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주님의 깊으신 은혜만을</a:t>
            </a:r>
          </a:p>
        </p:txBody>
      </p:sp>
      <p:sp>
        <p:nvSpPr>
          <p:cNvPr id="2254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41A5577-F4B7-AB8D-930A-1C6E3A355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>
            <a:extLst>
              <a:ext uri="{FF2B5EF4-FFF2-40B4-BE49-F238E27FC236}">
                <a16:creationId xmlns:a16="http://schemas.microsoft.com/office/drawing/2014/main" id="{5520EBCC-3FAE-2578-B7C3-0D795F09E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6FA59BB-F8DB-0BAD-EB71-3D4DAF13A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Whose grace </a:t>
            </a:r>
            <a:endParaRPr lang="ko-KR" altLang="en-US" sz="1100"/>
          </a:p>
        </p:txBody>
      </p:sp>
      <p:sp>
        <p:nvSpPr>
          <p:cNvPr id="2355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CC70FB1-B7BC-57D7-8F5B-84B47A7CA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stains of our </a:t>
            </a:r>
            <a:endParaRPr lang="ko-KR" altLang="en-US" sz="1100"/>
          </a:p>
        </p:txBody>
      </p:sp>
      <p:sp>
        <p:nvSpPr>
          <p:cNvPr id="2355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4554F0E-8EC7-8CB4-FCC8-CCF7DCFD2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3.Lamb of God, Who </a:t>
            </a:r>
            <a:endParaRPr lang="ko-KR" altLang="en-US" sz="1100"/>
          </a:p>
        </p:txBody>
      </p:sp>
      <p:sp>
        <p:nvSpPr>
          <p:cNvPr id="2355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1D52116-1B0F-FF1A-8A79-6C5E97F85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4.Far and wide, to all </a:t>
            </a:r>
            <a:endParaRPr lang="ko-KR" altLang="en-US" sz="1100"/>
          </a:p>
        </p:txBody>
      </p:sp>
      <p:sp>
        <p:nvSpPr>
          <p:cNvPr id="2355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6D8DE33-4D80-9D2F-97D4-BDCA7A9E7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 Lord, grant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6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49F0D60-D621-F2AD-CA3D-FC3911B16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은혜가 풍성한 하나님은</a:t>
            </a:r>
          </a:p>
        </p:txBody>
      </p:sp>
      <p:sp>
        <p:nvSpPr>
          <p:cNvPr id="2356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6325042-BB5E-D52C-C2E6-3EC3D904E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2356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7D4BC88-AF7A-6DE8-FB9C-3DC5D8F92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희생의 제물로 돌아가신</a:t>
            </a:r>
          </a:p>
        </p:txBody>
      </p:sp>
      <p:sp>
        <p:nvSpPr>
          <p:cNvPr id="2356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F903CB9-8044-9F2C-850B-CEBAFC096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깊으신 은혜만을</a:t>
            </a:r>
          </a:p>
        </p:txBody>
      </p:sp>
      <p:sp>
        <p:nvSpPr>
          <p:cNvPr id="2356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44BB040-B2BF-72A5-538D-C4C70014C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주여 성령의 은사들을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>
            <a:extLst>
              <a:ext uri="{FF2B5EF4-FFF2-40B4-BE49-F238E27FC236}">
                <a16:creationId xmlns:a16="http://schemas.microsoft.com/office/drawing/2014/main" id="{1BF48643-E8E2-485C-A463-B0D58EA66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6F5FDEE-4CDE-B7F5-928C-68CED8367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Whose grace </a:t>
            </a:r>
            <a:endParaRPr lang="ko-KR" altLang="en-US" sz="1100"/>
          </a:p>
        </p:txBody>
      </p:sp>
      <p:sp>
        <p:nvSpPr>
          <p:cNvPr id="245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6C52DF6-2668-F424-C061-E5459658D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stains of our </a:t>
            </a:r>
            <a:endParaRPr lang="ko-KR" altLang="en-US" sz="1100"/>
          </a:p>
        </p:txBody>
      </p:sp>
      <p:sp>
        <p:nvSpPr>
          <p:cNvPr id="245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B985A93-D082-143B-505A-6F4D9213C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3.Lamb of God, Who </a:t>
            </a:r>
            <a:endParaRPr lang="ko-KR" altLang="en-US" sz="1100"/>
          </a:p>
        </p:txBody>
      </p:sp>
      <p:sp>
        <p:nvSpPr>
          <p:cNvPr id="245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4F66058-FE7E-31E5-8E94-D969422D4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4.Far and wide, to all </a:t>
            </a:r>
            <a:endParaRPr lang="ko-KR" altLang="en-US" sz="1100"/>
          </a:p>
        </p:txBody>
      </p:sp>
      <p:sp>
        <p:nvSpPr>
          <p:cNvPr id="2458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023BF69-D052-6F3C-5C5A-DEE6BB405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 Lord, grant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495C34C-8D89-62F7-C071-60BAA1BFC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은혜가 풍성한 하나님은</a:t>
            </a:r>
          </a:p>
        </p:txBody>
      </p:sp>
      <p:sp>
        <p:nvSpPr>
          <p:cNvPr id="2458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A16172C-19F7-7733-4F52-B7D12614D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2458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29AA2F5-3340-9764-F8CE-7FC9D3462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희생의 제물로 돌아가신</a:t>
            </a:r>
          </a:p>
        </p:txBody>
      </p:sp>
      <p:sp>
        <p:nvSpPr>
          <p:cNvPr id="2458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806CE7F-CD28-72BA-845C-0761E5524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깊으신 은혜만을</a:t>
            </a:r>
          </a:p>
        </p:txBody>
      </p:sp>
      <p:sp>
        <p:nvSpPr>
          <p:cNvPr id="2458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568DEF0-F398-954E-0114-F282054BE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주여 성령의 은사들을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2">
            <a:extLst>
              <a:ext uri="{FF2B5EF4-FFF2-40B4-BE49-F238E27FC236}">
                <a16:creationId xmlns:a16="http://schemas.microsoft.com/office/drawing/2014/main" id="{81C1DEDD-8A32-4ACD-B232-C40719390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45BA481-4849-B8EE-CFFD-72589D5A2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Whose grace </a:t>
            </a:r>
            <a:endParaRPr lang="ko-KR" altLang="en-US" sz="1100"/>
          </a:p>
        </p:txBody>
      </p:sp>
      <p:sp>
        <p:nvSpPr>
          <p:cNvPr id="256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7A22733-7B0C-F11C-7BA6-41AD6E9B0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stains of our </a:t>
            </a:r>
            <a:endParaRPr lang="ko-KR" altLang="en-US" sz="1100"/>
          </a:p>
        </p:txBody>
      </p:sp>
      <p:sp>
        <p:nvSpPr>
          <p:cNvPr id="256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7FD57B2-719A-B191-61D4-6DACD47BF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3.Lamb of God, Who </a:t>
            </a:r>
            <a:endParaRPr lang="ko-KR" altLang="en-US" sz="1100"/>
          </a:p>
        </p:txBody>
      </p:sp>
      <p:sp>
        <p:nvSpPr>
          <p:cNvPr id="256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69618A0-7121-6E27-09D4-FC55A79E2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4.Far and wide, to all </a:t>
            </a:r>
            <a:endParaRPr lang="ko-KR" altLang="en-US" sz="1100"/>
          </a:p>
        </p:txBody>
      </p:sp>
      <p:sp>
        <p:nvSpPr>
          <p:cNvPr id="2560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357AAD6-959C-9F69-8B2A-4C61BF883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 Lord, grant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EE10C77-34C9-670F-AFED-90FC396F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은혜가 풍성한 하나님은</a:t>
            </a:r>
          </a:p>
        </p:txBody>
      </p:sp>
      <p:sp>
        <p:nvSpPr>
          <p:cNvPr id="2560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D144FBD-DFDC-AC90-20C2-1400E4063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2561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14A80C4-8062-F112-8F08-77DFFEA79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희생의 제물로 돌아가신</a:t>
            </a:r>
          </a:p>
        </p:txBody>
      </p:sp>
      <p:sp>
        <p:nvSpPr>
          <p:cNvPr id="2561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1439F5A-90D3-6638-87C9-4BF24A895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깊으신 은혜만을</a:t>
            </a:r>
          </a:p>
        </p:txBody>
      </p:sp>
      <p:sp>
        <p:nvSpPr>
          <p:cNvPr id="2561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8B35C57-0D04-ACB2-FC58-07657289F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주여 성령의 은사들을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7">
            <a:extLst>
              <a:ext uri="{FF2B5EF4-FFF2-40B4-BE49-F238E27FC236}">
                <a16:creationId xmlns:a16="http://schemas.microsoft.com/office/drawing/2014/main" id="{E267EC7D-564E-FEBD-7FDD-5AFB85E7A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EDC977D-8D10-63C1-F187-C2E151BF4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은혜가 풍성한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2B3764C-3036-5165-9E6A-FF48BAAC3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981259-FB8D-4941-9BFF-FEA6369CB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희생의 제물로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7A82128-FADB-6270-C115-AA918CCC3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깊으신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5EEE1BA-6657-0DA8-A323-4461775C0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8501084-2FBC-9A73-4FC7-48442D98A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552CF34-119E-0964-F2B3-1C4CBE4DF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은혜가 풍성한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4E57CA2-588D-F7CE-BD36-4F68CE058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3E0FE85-5057-F6D7-9998-BA3E26FE6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희생의 제물로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00A7861-BB9F-E621-E992-188348127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깊으신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F521E02-7267-41B9-4DDA-648347155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66EDCA06-6F55-67A7-C262-9C40DEAAF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521D534-85CD-C4BE-48C0-7A81581C6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은혜가 풍성한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BA16296-6AD2-9BD3-1E99-D000D9D56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8F760F1-1F33-4248-C9C8-BE00D2651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희생의 제물로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49EF217-1EF5-7A00-1953-306A43524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깊으신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E515C83-8C6A-4F9B-8F42-CC636024E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BBDC2A71-4F19-D7EE-7055-E2C8690EF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21425CA-B046-4B23-1BEE-27EC6D452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은혜가 풍성한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4DDAEC7-33B5-C75D-FFEE-D43BFDACF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6718E25-DD06-8CF3-8937-BC76BE48A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희생의 제물로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AA65C2-10C2-C5C8-77B3-9BFADAF62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깊으신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DC76F76-F584-9E72-43D4-94EBE3536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8904B7E-BFAB-39DB-8F59-FA1CC1913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C5323CF-B74B-8F3A-4579-EA0FBF7CF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은혜가 풍성한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5956247-5122-C70F-F595-496B4F2AD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정욕과 죄악에 물든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73C471-64DA-2A02-BEE7-F4695F287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희생의 제물로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6137274-3555-12D0-1D7C-F09F9611E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깊으신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4EB7865-5ED2-9CA2-0F71-04C0CAA31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B3990B0-8872-C0B0-1A9B-85A16DB91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21E9122-34E4-F664-1F04-6FF6601AF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Whose grace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BBDFD30-5412-4989-B83B-6888AE302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stains of our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A6D454C-1E41-A3FA-99F8-009DA2913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3.Lamb of God, Who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D7F2465-6A4C-5716-64B7-98AFD2371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4.Far and wide, to all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8EEBC02-079C-FA7A-FF57-856545243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Lord, grant the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D44DC5B-B9C6-19B8-6489-A1DE2D518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은혜가 풍성한 하나님은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B8C3856-3072-F930-2095-6EA9CD0C9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486C2C9-234F-B5DE-0301-752FAA543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희생의 제물로 돌아가신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8C59BA0-283D-42C9-E5EA-70C7B7ADD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깊으신 은혜만을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9B011F2-49F9-E84F-D03E-B6B0D595B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788367A2-1942-9045-9F8F-8DF10B9AB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9E49520-ABEF-6E94-5F47-DAB85787F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은혜가 풍성한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4C1D520-58B5-9D40-43F5-F261BEAA2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정욕과 죄악에 물든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43284C9-2358-D8CE-AF61-D12424535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희생의 제물로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4754BB9-19DC-98A9-CFA9-EC1A3FE55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깊으신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53275FC-1BFE-EA2B-91BD-7178F4E63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D39B5C3-8A93-ECF3-53BA-AEBC7DFFA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3B7B2F-0351-6997-71F2-389850214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은혜가 풍성한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8ED5869-C237-2ACD-F22B-32CBB51A5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정욕과 죄악에 물든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F77B166-D861-93BB-B184-CFD2C8E89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희생의 제물로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D731DCB-7C11-28BA-4B28-8025FA613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깊으신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F1375E7-BDF6-6F22-1089-EB9995B9A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>
            <a:extLst>
              <a:ext uri="{FF2B5EF4-FFF2-40B4-BE49-F238E27FC236}">
                <a16:creationId xmlns:a16="http://schemas.microsoft.com/office/drawing/2014/main" id="{5E995A07-93AF-1F7B-2C4E-3F08709FD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B7938C-3304-F7BF-72E4-666C9F6A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은혜가 풍성한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811B27-F0EA-129F-35EF-D46931D93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정욕과 죄악에 물든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2BE190C-BAEA-86E3-647E-C0768DF68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희생의 제물로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19B4E93-4F83-AEC5-9CBB-D1346FE61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깊으신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8B2E1C8-0E80-6A4A-1EBE-6E8DC21DC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481761C2-7BD3-AB7D-E669-D634A7200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7ADFD10-0EE3-3BED-2460-FF5C16165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은혜가 풍성한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22D009-575E-F8C6-D005-EABADF6B6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C48C058-60F7-0D4A-3DB8-D885FF597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희생의 제물로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226B122-261F-E720-2EB6-67D017BC0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깊으신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42B2521-DB34-671E-59FE-844105275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D2B51C21-1948-530F-1F8D-A3785A921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4420B3E-9C20-D8A7-1245-186A1CD4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은혜가 풍성한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2F3A87D-BDEE-2075-CC10-7A6BFC629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F511312-FA26-9B44-D76B-3047DEE6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희생의 제물로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220446E-DD2E-23A0-7830-8EFD0CF48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깊으신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E89CFA1-C765-1C58-D847-D7B08AAA5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9DB95B7A-1034-8291-9AC9-CCCD2F03B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6BBAC3F-CDD5-48BD-CADD-F094247F1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은혜가 풍성한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E4160CC-52E3-204E-F427-E1AEA4826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7B108B0-7A2F-D8F9-290E-D31CE0638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희생의 제물로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FA4BF13-52D8-1420-DB00-66876F553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깊으신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2B080E8-971A-55FD-6759-162AAC602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2">
            <a:extLst>
              <a:ext uri="{FF2B5EF4-FFF2-40B4-BE49-F238E27FC236}">
                <a16:creationId xmlns:a16="http://schemas.microsoft.com/office/drawing/2014/main" id="{39D8BFF3-EDEF-10E2-7031-BC5A5E75A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5D3C9B-4CE3-F5B3-F558-6AD236EAD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은혜가 풍성한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7DEC5B-F050-0EC7-2D35-2A60D888F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469138B-F078-EA46-28CF-80634EBE6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희생의 제물로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8FD3387-CACF-CFCA-AF4B-8530A6038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깊으신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FE7149C-781F-E0B7-AB35-E1A020EB0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64A09154-F285-37A7-4208-31EB914D7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FFACF08-B8EF-03DF-3BE0-FF5FD9F15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은혜가 풍성한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8016897-AA36-0E2E-959F-4D6219A3A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293FB9-677E-5FCA-7B11-517C1ED19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희생의 제물로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46D0CA1-3E55-B311-E2B8-EE9DC053A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주님의 깊으신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8D4B9E3-42E5-2944-C546-CAB2297DC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41C85C02-3164-8770-081B-201F4DA5C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623AB6D-721C-696A-0D93-7B2D4903C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은혜가 풍성한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7814BAD-0AE4-48C3-DD7A-0E89414B5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9DB406-164B-97CB-A5E1-832F2CD93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희생의 제물로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E2CF7E6-BDC0-41D0-F25A-CCDDD3F20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주님의 깊으신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2DBE5DB-9F83-1C6F-7F5B-DB606B32A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5C47C772-A7F9-79E4-F049-B29173127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57CC7CA-5F44-BD6E-48D2-17F04BF0A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은혜가 풍성한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463B175-A194-D230-8885-9A41160CF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5D2D41F-C3DB-AD22-21F9-0BB1C2860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희생의 제물로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DE95C71-F9D5-B4DB-A4A2-C34924674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깊으신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B276BA6-23C0-7306-8609-B7AFBFDE8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주여 성령의 은사들을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087C8D0-36B1-98D4-3E8F-89461E6D4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2DF943D-D96D-644B-E6CB-7965127F8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Whose grace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6093083-A36C-911F-9C8C-5CFBEA588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stains of our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FB0BABC-225B-22C5-0FAC-AA82C1D3E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3.Lamb of God, Who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2C82BF0-F3FE-6B7C-5EE0-8E50E04CB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4.Far and wide, to all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FD93B6A-1529-27B0-A0CB-8255A69F6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Lord, grant the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E2499F7-6995-B345-8CD6-C0BB01B6F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은혜가 풍성한 하나님은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2D637EA-AE5F-2FE2-9CED-CDF1F1BC2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8800214-D94C-76C9-EF8A-C6859A5AB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희생의 제물로 돌아가신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0422CE7-4E3E-A8D5-1E02-9336665DA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깊으신 은혜만을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3671FFD-1232-0D5D-41CA-D8FA0E7F6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38139DBF-965F-7137-BC7A-6517A013E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D7FEAD4-B641-E29C-BCF3-A2BE015A5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은혜가 풍성한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B700F0D-77C7-BA87-1E91-5449D2FE8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9495C27-D29E-422F-9BB5-61EA82947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희생의 제물로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AC1AC41-F726-BD9D-6F2B-591310C3F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깊으신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068F610-F5E7-1296-7C70-97911768E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주여 성령의 은사들을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F7872731-8347-0950-656F-D317AE799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E013196-7B87-0DF4-221C-27885018C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Whose grace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8035A51-A1E1-7F71-2A05-B997FBE41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stains of our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6EBC517-FA72-51C6-1420-9AEF96CA5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3.Lamb of God, Who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908141B-43F1-58EA-17F3-5C579D85B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4.Far and wide, to all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8F9FDBB-1D65-E2BF-B8F6-D8EAFD2E3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Lord, grant the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49DE04A-CAF5-A725-9DC7-45DF614FB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은혜가 풍성한 하나님은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9688525-58F6-B036-7D76-B6FA33835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FD6FA11-9662-42D2-BC3E-A4AF87800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희생의 제물로 돌아가신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A3B4878-008F-7B71-515A-361B26B13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깊으신 은혜만을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71C6206-C13F-5610-B924-3C5C91F22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669FAA0-00DD-2DE8-1A0F-5450D124C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7E17898-16B3-17A7-B594-FEF435047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Whose grace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FFC3B8E-4562-71F8-6F1A-AEF758E6B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the stains of our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BCA26C9-04D2-EB22-39A2-0E469543B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3.Lamb of God, Who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E05A101-2CB3-9C5D-CAD3-C65945AA5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4.Far and wide, to all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650EC9D-3849-C5E1-5551-A3AC30447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Lord, grant the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7C232E9-EA42-7023-C520-928FDD7A5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은혜가 풍성한 하나님은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8880245-EAC3-56D9-8539-64F2E728C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정욕과 죄악에 물든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2542904-1BC2-8C2D-D1C3-99A222076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희생의 제물로 돌아가신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5D5FDC9-D114-DF81-1C67-258463A92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깊으신 은혜만을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364D3EA-EF28-2D3A-D538-6F7F79763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252970C5-473E-B3C1-87F2-9C24480AA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2CD27BF-4D1A-9E2D-FBCA-C6A4FC1E8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Whose grace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CDA0803-7985-8B75-69B7-DF8DCAB6D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the stains of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5BD0FCE-B625-DC28-AD61-1163F2457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3.Lamb of God, Who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A3FFB07-3EFD-213D-ACFF-64F58AA4C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4.Far and wide, to all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8062E16-D1AC-AD01-FB2D-F912C4A23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Lord, grant the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86D563A-C5C3-5711-AA99-1B546C9D2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은혜가 풍성한 하나님은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E36B3DC-F2F0-DA09-0CDF-F456A1ACD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정욕과 죄악에 물든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520C0D0-9ABD-9DCD-CBBE-0F3E34C39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희생의 제물로 돌아가신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4ECFEF4-5D09-C1AC-288D-A447F3B21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깊으신 은혜만을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197B578-860E-D5AA-88B5-B6F54983E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F1777710-9C5A-4821-B118-C7DAB3285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914516C-0BA2-A3B8-3DF0-EA527AEEC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Whose grace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4CB37FB-BE87-FEC1-A1E3-E14F807EE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the stains of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80388CA-E762-0835-BD79-8B12F306B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3.Lamb of God, Who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A94C7FD-2367-8316-08C7-76141C830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4.Far and wide, to all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02EDD58-AE4E-9320-DA18-DC405D221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Lord, grant the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2939FB3-9013-BBAD-D4BD-466CB61A1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은혜가 풍성한 하나님은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6A58830-D4F9-2415-721B-61F87A509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정욕과 죄악에 물든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EF5014A-CD1A-0978-EDBB-6D173ED2E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희생의 제물로 돌아가신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FC3FBA4-BB9C-2742-75F8-9464218AC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깊으신 은혜만을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41B9A4A-942B-1773-E40D-561800D74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4E71E035-3F3D-DA34-90FF-DA9ABE06E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687500D-F3F9-7611-8EB5-DAD23DAD3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Whose grace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9B3CF9F-CCEF-562B-F1FA-F6CAB931C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the stains of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6328005-5EB6-73B1-B6CC-EF6C80AD6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3.Lamb of God, Who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812C2E2-7E64-4541-99D9-F940AC9DA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4.Far and wide, to all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816E58F-4290-8044-C1FB-7505A1C57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Lord, grant the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F3D47E5-CE94-A318-0CA8-D716E5965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은혜가 풍성한 하나님은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374DCB5-F26E-9E8B-A805-38083E9A2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정욕과 죄악에 물든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5A2821A-C6F2-ACD4-EB3E-A63BD50AA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희생의 제물로 돌아가신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C79C1CD-9112-406B-BDC4-5A99D0D76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깊으신 은혜만을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AA875F2-6B0E-CA20-BCF8-BBC3DC869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성령의 은사들을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1768</Words>
  <Application>Microsoft Office PowerPoint</Application>
  <PresentationFormat>On-screen Show (4:3)</PresentationFormat>
  <Paragraphs>320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2023-06-11T13:28:15Z</dcterms:modified>
</cp:coreProperties>
</file>