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56" r:id="rId10"/>
    <p:sldId id="257" r:id="rId11"/>
    <p:sldId id="258" r:id="rId12"/>
    <p:sldId id="259" r:id="rId13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한영찬송가 196장" id="{7AF3BFD4-C911-42EF-A5B7-532BF588AE9E}">
          <p14:sldIdLst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</p14:sldIdLst>
        </p14:section>
        <p14:section name="새찬송가 196장" id="{34A15C2C-19DC-449D-8707-FCC04F0F0D97}">
          <p14:sldIdLst>
            <p14:sldId id="256"/>
            <p14:sldId id="257"/>
            <p14:sldId id="258"/>
            <p14:sldId id="25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247">
          <p15:clr>
            <a:srgbClr val="A4A3A4"/>
          </p15:clr>
        </p15:guide>
        <p15:guide id="2" pos="1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1355" autoAdjust="0"/>
  </p:normalViewPr>
  <p:slideViewPr>
    <p:cSldViewPr>
      <p:cViewPr varScale="1">
        <p:scale>
          <a:sx n="93" d="100"/>
          <a:sy n="93" d="100"/>
        </p:scale>
        <p:origin x="2046" y="84"/>
      </p:cViewPr>
      <p:guideLst>
        <p:guide orient="horz" pos="4247"/>
        <p:guide pos="15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03B2F6D-0FBD-AE6A-C26B-9161BF1542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7502EEB-D433-9E2F-C3BB-ED7747490DD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3A55648-B7FB-BAA1-37F7-80BA0BA9B16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F74E33-9AA4-4EE6-867E-5DF2DB3E19EE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703144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815713C-9544-5A6A-A578-428D7FC4F1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3FBF132-09DC-C791-C223-E44DC131F9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A9702D7-D2AC-8D17-EBD8-0C8697E9BB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50E14E-2AFF-4B79-AD4E-2CE8DABC10D6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081185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E858196-658A-C3E4-B57B-1E761AA4EA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0BAAD6E-93CC-14CC-6EA7-9B9889144E9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D9FB852-2777-9D75-0134-4624E78FC2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04CB4E-995F-4899-BF16-7B8A62B96296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887784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4980A79-0AE7-4DED-5FF5-74C39A9F91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1BFCCA5-DFA1-AB81-3BA1-7D981BB92C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520F654-A1D6-418D-59F3-1C82CCF2A4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3DFC6B-A412-4A46-9CBD-EB49D378A246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809756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320E044-27E8-1FE5-80E4-E385659FEE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F3C95D4-7727-44F5-411F-89A3DC5F7A5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A03A08A-4E86-B615-6465-499C52C64E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870C54-DB5F-4EEB-A015-E32925892007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11056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B66F473-67CB-BD09-BBE4-5586D3DE46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0B96E28-8D4A-99AD-C802-F30E493084D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6999560-BBF1-D8A5-22AD-573C86B13BC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176ABE-E135-4CC0-A1F8-127B106BEED3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05782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3E27910-8BC8-B1EA-D772-688356BFC41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3AACEC2-E8F4-984E-E35F-28AE36486C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34E4738-7631-AF27-B93D-035360F9AB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F8B08E-15DC-4FBD-9E73-E0DC2E79F0D2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88497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0CD81E4-4ABC-ECD8-1E09-2019F888ADD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5F7212F-A32E-8562-836A-6B9CE4E6E5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6A5E762-7E4C-EA7A-7128-3FF747D77F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D766DB-80D7-43B2-887E-D0FFFC1370C6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886754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9E47EC6-B48F-0227-BB4B-EA645749F5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2F903A4-52C7-49D6-16FC-34DC8B8B90F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9683FFE-8D55-9303-BC6D-4648AC31E3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ED8F9D-ABB0-4DCD-A95B-3114F2196F52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90788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0E2C923-6A52-5FF7-53CF-C4904340771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9F854C9-23FB-C722-5293-89C3F7FDE9A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0E2B5B5-28DA-4AA7-04D6-03F8FCA6241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D45313-2C5C-49F9-BD61-2191CA8BEB1A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85324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BDC754B-CA44-9330-4176-B51EEA4B5C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FCDAB12-D694-E3FF-0AD9-F19AD8CBC8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2D85F2-F505-58DD-5FCA-EA10E17C47C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974617-364C-4148-9999-9C374D32D94F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3015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F7E6CDE-E4F4-DAA7-8488-6A911CC30B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1496CE2-FCD8-5F9F-4CFB-6FEBF87E6B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BCF0767-49BD-FFA2-CDB3-014957A41D3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DCAB7BB-53F0-3F52-F63E-E92EB5FECE8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BBB596A-7EE2-3933-6AD1-C20BD397612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/>
            </a:lvl1pPr>
          </a:lstStyle>
          <a:p>
            <a:fld id="{892514A0-60C0-4B05-90A4-F6853ABF5057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slide" Target="slide11.xml"/><Relationship Id="rId4" Type="http://schemas.openxmlformats.org/officeDocument/2006/relationships/slide" Target="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2.xml"/><Relationship Id="rId5" Type="http://schemas.openxmlformats.org/officeDocument/2006/relationships/slide" Target="slide11.xml"/><Relationship Id="rId4" Type="http://schemas.openxmlformats.org/officeDocument/2006/relationships/slide" Target="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slide" Target="slide11.xml"/><Relationship Id="rId4" Type="http://schemas.openxmlformats.org/officeDocument/2006/relationships/slide" Target="slide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slide" Target="slide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slide" Target="slide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slide" Target="slide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2.xml"/><Relationship Id="rId5" Type="http://schemas.openxmlformats.org/officeDocument/2006/relationships/slide" Target="slide11.xml"/><Relationship Id="rId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9C07F2EC-85D7-8759-33AD-5581B61D50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1.Breathe on me, Breath of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051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F674A9BE-EC2F-9762-56DA-E565748DB1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2.Breathe on me, Breath of </a:t>
            </a:r>
            <a:endParaRPr lang="ko-KR" altLang="en-US" sz="1100"/>
          </a:p>
        </p:txBody>
      </p:sp>
      <p:sp>
        <p:nvSpPr>
          <p:cNvPr id="2052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20D52772-F728-BFE6-6F2E-DE1DBC2DC0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3.Breathe on me, Breath of </a:t>
            </a:r>
            <a:endParaRPr lang="ko-KR" altLang="en-US" sz="1100"/>
          </a:p>
        </p:txBody>
      </p:sp>
      <p:sp>
        <p:nvSpPr>
          <p:cNvPr id="2053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FB8E6BFB-0B9A-DD8C-99F1-6218B85671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4.Breathe on me, Breath of </a:t>
            </a:r>
            <a:endParaRPr lang="ko-KR" altLang="en-US" sz="1100"/>
          </a:p>
        </p:txBody>
      </p:sp>
      <p:sp>
        <p:nvSpPr>
          <p:cNvPr id="2054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5474D7B9-23FD-B873-35D6-BC63E98BEC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성령의 은사를</a:t>
            </a:r>
          </a:p>
        </p:txBody>
      </p:sp>
      <p:sp>
        <p:nvSpPr>
          <p:cNvPr id="2055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1A023D96-2207-1286-E09B-14BD0D040F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성령의 은사를</a:t>
            </a:r>
          </a:p>
        </p:txBody>
      </p:sp>
      <p:sp>
        <p:nvSpPr>
          <p:cNvPr id="2056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53A7FB4-6BD9-079B-7352-A26209C864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성령의 은사를</a:t>
            </a:r>
          </a:p>
        </p:txBody>
      </p:sp>
      <p:sp>
        <p:nvSpPr>
          <p:cNvPr id="2057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FFE684C7-E961-1EB7-4444-09E65A6ACE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성령의 은사를</a:t>
            </a:r>
          </a:p>
        </p:txBody>
      </p:sp>
      <p:pic>
        <p:nvPicPr>
          <p:cNvPr id="2058" name="그림 1">
            <a:extLst>
              <a:ext uri="{FF2B5EF4-FFF2-40B4-BE49-F238E27FC236}">
                <a16:creationId xmlns:a16="http://schemas.microsoft.com/office/drawing/2014/main" id="{6E156C7A-8997-0A4B-6455-B9DA0B3241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A35D6EF2-B190-DFC2-C110-2EA956854A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55B5DBD2-6464-BD1F-9E30-816D4F47AD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성령의 은사를 나에게 채우사</a:t>
            </a:r>
          </a:p>
        </p:txBody>
      </p:sp>
      <p:sp>
        <p:nvSpPr>
          <p:cNvPr id="30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153D655C-6D0E-282F-35E0-89A442D252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성령의 은사를 나에게 채우사</a:t>
            </a:r>
          </a:p>
        </p:txBody>
      </p:sp>
      <p:sp>
        <p:nvSpPr>
          <p:cNvPr id="30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11155E5E-5019-DA7C-0DFA-03DBDDA475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성령의 은사를 나에게 채우사</a:t>
            </a:r>
          </a:p>
        </p:txBody>
      </p:sp>
      <p:sp>
        <p:nvSpPr>
          <p:cNvPr id="307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A0EDFECE-21B2-DC25-2346-5723E1E07A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성령의 은사를 나에게 채우사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619EBC8F-2548-A574-CF08-9435A8AFFD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747D149C-A4D5-5316-9054-D3BD530455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성령의 은사를 나에게 채우사</a:t>
            </a:r>
          </a:p>
        </p:txBody>
      </p:sp>
      <p:sp>
        <p:nvSpPr>
          <p:cNvPr id="41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7F59FFC5-E8C9-99AC-1411-2BCD167E19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성령의 은사를 나에게 채우사</a:t>
            </a:r>
          </a:p>
        </p:txBody>
      </p:sp>
      <p:sp>
        <p:nvSpPr>
          <p:cNvPr id="41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93C5759F-1910-7B9E-4605-E06FAC01B4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성령의 은사를 나에게 채우사</a:t>
            </a:r>
          </a:p>
        </p:txBody>
      </p:sp>
      <p:sp>
        <p:nvSpPr>
          <p:cNvPr id="410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A67E630B-2069-5EFC-BA93-B8B150503A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성령의 은사를 나에게 채우사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0D3EF151-3A43-D60A-82DE-914D1EB420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EB5CF39-7156-FE74-A341-DBB9329B9F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성령의 은사를 나에게 채우사</a:t>
            </a:r>
          </a:p>
        </p:txBody>
      </p:sp>
      <p:sp>
        <p:nvSpPr>
          <p:cNvPr id="51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84098274-88B3-5362-77A0-FFEF7F00EB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성령의 은사를 나에게 채우사</a:t>
            </a:r>
          </a:p>
        </p:txBody>
      </p:sp>
      <p:sp>
        <p:nvSpPr>
          <p:cNvPr id="51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707EDFA3-463C-E7DE-5F2C-1D2D87ED32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성령의 은사를 나에게 채우사</a:t>
            </a:r>
          </a:p>
        </p:txBody>
      </p:sp>
      <p:sp>
        <p:nvSpPr>
          <p:cNvPr id="512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240F7AD4-BFD9-8CF3-6440-A406D9614C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성령의 은사를 나에게 채우사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40632284-6F97-12E0-1C0B-6B7D93BCDD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F27BF33E-460D-F28B-2FEA-55D88A600F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1.Breathe on me, Breath of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307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32AC635E-65FD-BAC8-011E-952DECF8A9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2.Breathe on me, Breath of </a:t>
            </a:r>
            <a:endParaRPr lang="ko-KR" altLang="en-US" sz="1100"/>
          </a:p>
        </p:txBody>
      </p:sp>
      <p:sp>
        <p:nvSpPr>
          <p:cNvPr id="307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BAF8B2C6-84E3-52DE-23FA-ED809B2C7A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3.Breathe on me, Breath of </a:t>
            </a:r>
            <a:endParaRPr lang="ko-KR" altLang="en-US" sz="1100"/>
          </a:p>
        </p:txBody>
      </p:sp>
      <p:sp>
        <p:nvSpPr>
          <p:cNvPr id="307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E237A2AA-7D02-A563-3664-43A526174E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4.Breathe on me, Breath of </a:t>
            </a:r>
            <a:endParaRPr lang="ko-KR" altLang="en-US" sz="1100"/>
          </a:p>
        </p:txBody>
      </p:sp>
      <p:sp>
        <p:nvSpPr>
          <p:cNvPr id="307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4E2A65EA-E63C-8E55-2929-F96A687455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성령의 은사를</a:t>
            </a:r>
          </a:p>
        </p:txBody>
      </p:sp>
      <p:sp>
        <p:nvSpPr>
          <p:cNvPr id="308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25CE5870-DB3F-0743-3748-FCA7BE59FA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성령의 은사를</a:t>
            </a:r>
          </a:p>
        </p:txBody>
      </p:sp>
      <p:sp>
        <p:nvSpPr>
          <p:cNvPr id="308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49A14F8A-AA3A-A0F8-FBE4-1CF27C1A95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성령의 은사를</a:t>
            </a:r>
          </a:p>
        </p:txBody>
      </p:sp>
      <p:sp>
        <p:nvSpPr>
          <p:cNvPr id="308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5B061E27-79B6-312D-7703-CB1999D900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성령의 은사를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35639C84-4524-5DE7-F937-55BC68D908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B79C0EFE-371E-A798-F343-62E3A8993F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1.Breathe on me, Breath of </a:t>
            </a:r>
            <a:endParaRPr lang="ko-KR" altLang="en-US" sz="1100"/>
          </a:p>
        </p:txBody>
      </p:sp>
      <p:sp>
        <p:nvSpPr>
          <p:cNvPr id="410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8219EC52-A54A-81C4-0F5F-1162F4D715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2.Breathe on me, Breath of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410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7A3AA5CD-220A-FEC7-164D-8603D22135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3.Breathe on me, Breath of </a:t>
            </a:r>
            <a:endParaRPr lang="ko-KR" altLang="en-US" sz="1100"/>
          </a:p>
        </p:txBody>
      </p:sp>
      <p:sp>
        <p:nvSpPr>
          <p:cNvPr id="410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5E365AC9-224B-49FF-B3AA-6CCBAB355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4.Breathe on me, Breath of </a:t>
            </a:r>
            <a:endParaRPr lang="ko-KR" altLang="en-US" sz="1100"/>
          </a:p>
        </p:txBody>
      </p:sp>
      <p:sp>
        <p:nvSpPr>
          <p:cNvPr id="410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D4BE88E9-B925-7C17-55CE-33BA0FB6FA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성령의 은사를</a:t>
            </a:r>
          </a:p>
        </p:txBody>
      </p:sp>
      <p:sp>
        <p:nvSpPr>
          <p:cNvPr id="410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B15BB70A-B3D1-A4A9-68AD-64B1997989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성령의 은사를</a:t>
            </a:r>
          </a:p>
        </p:txBody>
      </p:sp>
      <p:sp>
        <p:nvSpPr>
          <p:cNvPr id="410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BB7CEB95-C038-4812-60F7-574ED039E4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성령의 은사를</a:t>
            </a:r>
          </a:p>
        </p:txBody>
      </p:sp>
      <p:sp>
        <p:nvSpPr>
          <p:cNvPr id="410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DBD5CA47-11CD-8F0F-1374-41FCC02601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성령의 은사를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21A69ED0-4D62-6C84-76D0-56A4807767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F4C681B2-C1AD-EDEE-595E-AC36BAD201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1.Breathe on me, Breath of </a:t>
            </a:r>
            <a:endParaRPr lang="ko-KR" altLang="en-US" sz="1100"/>
          </a:p>
        </p:txBody>
      </p:sp>
      <p:sp>
        <p:nvSpPr>
          <p:cNvPr id="512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26F651E6-5DE2-B907-225A-8DE47432F6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2.Breathe on me, Breath of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512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1D3A3770-C687-C733-5C37-7A6D452BDE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3.Breathe on me, Breath of </a:t>
            </a:r>
            <a:endParaRPr lang="ko-KR" altLang="en-US" sz="1100"/>
          </a:p>
        </p:txBody>
      </p:sp>
      <p:sp>
        <p:nvSpPr>
          <p:cNvPr id="512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C8397130-3EF1-9378-074B-EBCA6AD74A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4.Breathe on me, Breath of </a:t>
            </a:r>
            <a:endParaRPr lang="ko-KR" altLang="en-US" sz="1100"/>
          </a:p>
        </p:txBody>
      </p:sp>
      <p:sp>
        <p:nvSpPr>
          <p:cNvPr id="512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3D527E1D-DAE1-4D41-9B01-7970E05BFC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성령의 은사를</a:t>
            </a:r>
          </a:p>
        </p:txBody>
      </p:sp>
      <p:sp>
        <p:nvSpPr>
          <p:cNvPr id="512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5ECD15A2-5439-83F7-336A-89CB262F36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성령의 은사를</a:t>
            </a:r>
          </a:p>
        </p:txBody>
      </p:sp>
      <p:sp>
        <p:nvSpPr>
          <p:cNvPr id="512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F73D62E2-7008-36F3-F9B4-A5DEA8BEDB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성령의 은사를</a:t>
            </a:r>
          </a:p>
        </p:txBody>
      </p:sp>
      <p:sp>
        <p:nvSpPr>
          <p:cNvPr id="513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DC07BB79-3477-1BB8-2337-7BACEFE942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성령의 은사를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EFBDA17A-47D9-7C0D-68DE-969844354F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7B6C306B-DBC1-C822-DF28-25772E84EA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1.Breathe on me, Breath of </a:t>
            </a:r>
            <a:endParaRPr lang="ko-KR" altLang="en-US" sz="1100"/>
          </a:p>
        </p:txBody>
      </p:sp>
      <p:sp>
        <p:nvSpPr>
          <p:cNvPr id="614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EF98E58C-E113-1598-9C8D-D598F238F1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2.Breathe on me, Breath of </a:t>
            </a:r>
            <a:endParaRPr lang="ko-KR" altLang="en-US" sz="1100"/>
          </a:p>
        </p:txBody>
      </p:sp>
      <p:sp>
        <p:nvSpPr>
          <p:cNvPr id="614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6BDEF17F-E87A-B2F4-91A3-78CBD3E648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3.Breathe on me, Breath of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615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83BC1369-0B6E-BF8F-A2A2-E33082DAD5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4.Breathe on me, Breath of </a:t>
            </a:r>
            <a:endParaRPr lang="ko-KR" altLang="en-US" sz="1100"/>
          </a:p>
        </p:txBody>
      </p:sp>
      <p:sp>
        <p:nvSpPr>
          <p:cNvPr id="615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F36821B6-DAA1-0130-5267-9D7696134C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성령의 은사를</a:t>
            </a:r>
          </a:p>
        </p:txBody>
      </p:sp>
      <p:sp>
        <p:nvSpPr>
          <p:cNvPr id="615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01590145-39EF-BF4A-DFC9-1AE29E8952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성령의 은사를</a:t>
            </a:r>
          </a:p>
        </p:txBody>
      </p:sp>
      <p:sp>
        <p:nvSpPr>
          <p:cNvPr id="615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A4645594-9C7F-6A0E-40D4-3824E2092D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성령의 은사를</a:t>
            </a:r>
          </a:p>
        </p:txBody>
      </p:sp>
      <p:sp>
        <p:nvSpPr>
          <p:cNvPr id="615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07494408-CDD2-7177-6A0F-C21C69C87D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성령의 은사를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EAE0BF56-5078-6F2B-524D-9010111D79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0B3050B4-40E8-1ED1-47A1-D97E730E5C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1.Breathe on me, Breath of </a:t>
            </a:r>
            <a:endParaRPr lang="ko-KR" altLang="en-US" sz="1100"/>
          </a:p>
        </p:txBody>
      </p:sp>
      <p:sp>
        <p:nvSpPr>
          <p:cNvPr id="717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71FA04FA-EF6C-162A-FD16-C714BAD80B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2.Breathe on me, Breath of </a:t>
            </a:r>
            <a:endParaRPr lang="ko-KR" altLang="en-US" sz="1100"/>
          </a:p>
        </p:txBody>
      </p:sp>
      <p:sp>
        <p:nvSpPr>
          <p:cNvPr id="717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2E810A44-A64B-FD4A-57A9-70886F4602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3.Breathe on me, Breath of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717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AD4DF149-6BFD-6ABA-B27D-5CCF451B21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4.Breathe on me, Breath of </a:t>
            </a:r>
            <a:endParaRPr lang="ko-KR" altLang="en-US" sz="1100"/>
          </a:p>
        </p:txBody>
      </p:sp>
      <p:sp>
        <p:nvSpPr>
          <p:cNvPr id="717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A1556E22-AD33-6913-CDC1-935B72B917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성령의 은사를</a:t>
            </a:r>
          </a:p>
        </p:txBody>
      </p:sp>
      <p:sp>
        <p:nvSpPr>
          <p:cNvPr id="717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87F5D342-C1CC-37D2-7065-6FE3F8AB22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성령의 은사를</a:t>
            </a:r>
          </a:p>
        </p:txBody>
      </p:sp>
      <p:sp>
        <p:nvSpPr>
          <p:cNvPr id="717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9A168F6F-798C-9B6B-C0FA-F44B89B193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성령의 은사를</a:t>
            </a:r>
          </a:p>
        </p:txBody>
      </p:sp>
      <p:sp>
        <p:nvSpPr>
          <p:cNvPr id="717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30BA0DB0-0B61-9ABE-AF9D-9320446940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성령의 은사를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21F4A087-5EB8-371E-804A-C10B18EFE6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C96901E9-6BAE-F884-C58C-D78C5B50EE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1.Breathe on me, Breath of </a:t>
            </a:r>
            <a:endParaRPr lang="ko-KR" altLang="en-US" sz="1100"/>
          </a:p>
        </p:txBody>
      </p:sp>
      <p:sp>
        <p:nvSpPr>
          <p:cNvPr id="819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F79DDD86-CC60-04EB-8066-B95A200276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2.Breathe on me, Breath of </a:t>
            </a:r>
            <a:endParaRPr lang="ko-KR" altLang="en-US" sz="1100"/>
          </a:p>
        </p:txBody>
      </p:sp>
      <p:sp>
        <p:nvSpPr>
          <p:cNvPr id="819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7856F72B-A5D8-26DD-3C22-AAC72C9BA0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3.Breathe on me, Breath of </a:t>
            </a:r>
            <a:endParaRPr lang="ko-KR" altLang="en-US" sz="1100"/>
          </a:p>
        </p:txBody>
      </p:sp>
      <p:sp>
        <p:nvSpPr>
          <p:cNvPr id="819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53A89D64-AFB1-05F4-CB7C-BAE1C72F05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4.Breathe on me, Breath of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819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236BCBD3-C1BB-D725-3CC2-DDC8FAB0F1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성령의 은사를</a:t>
            </a:r>
          </a:p>
        </p:txBody>
      </p:sp>
      <p:sp>
        <p:nvSpPr>
          <p:cNvPr id="820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E75523BD-F315-CD19-E09D-C29A67D73C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성령의 은사를</a:t>
            </a:r>
          </a:p>
        </p:txBody>
      </p:sp>
      <p:sp>
        <p:nvSpPr>
          <p:cNvPr id="820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F9A83552-CA3B-4F18-F018-31828570C9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성령의 은사를</a:t>
            </a:r>
          </a:p>
        </p:txBody>
      </p:sp>
      <p:sp>
        <p:nvSpPr>
          <p:cNvPr id="820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87E551AA-0014-90A6-6BBA-6A360B0E76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성령의 은사를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2F65A569-D712-D465-8F22-30B0E4A6AF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0B4ACEB7-76B4-EBD7-21BF-32BADC8A20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1.Breathe on me, Breath of </a:t>
            </a:r>
            <a:endParaRPr lang="ko-KR" altLang="en-US" sz="1100"/>
          </a:p>
        </p:txBody>
      </p:sp>
      <p:sp>
        <p:nvSpPr>
          <p:cNvPr id="922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87535FD7-47B6-6E82-E055-35F1AB0227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2.Breathe on me, Breath of </a:t>
            </a:r>
            <a:endParaRPr lang="ko-KR" altLang="en-US" sz="1100"/>
          </a:p>
        </p:txBody>
      </p:sp>
      <p:sp>
        <p:nvSpPr>
          <p:cNvPr id="922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279681CF-3F26-1E74-2B2F-4297B1681F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3.Breathe on me, Breath of </a:t>
            </a:r>
            <a:endParaRPr lang="ko-KR" altLang="en-US" sz="1100"/>
          </a:p>
        </p:txBody>
      </p:sp>
      <p:sp>
        <p:nvSpPr>
          <p:cNvPr id="922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ACC705C3-3CE4-0464-5187-10335DA010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4.Breathe on me, Breath of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922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E8472D03-4E88-CA81-7619-BA88CB72C2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성령의 은사를</a:t>
            </a:r>
          </a:p>
        </p:txBody>
      </p:sp>
      <p:sp>
        <p:nvSpPr>
          <p:cNvPr id="922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5E87CAE6-12B5-A890-3297-C75B1DF047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성령의 은사를</a:t>
            </a:r>
          </a:p>
        </p:txBody>
      </p:sp>
      <p:sp>
        <p:nvSpPr>
          <p:cNvPr id="922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129B6F79-738D-9AEF-8114-F18EE6A707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성령의 은사를</a:t>
            </a:r>
          </a:p>
        </p:txBody>
      </p:sp>
      <p:sp>
        <p:nvSpPr>
          <p:cNvPr id="922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4568E593-77E2-EA31-3E69-75E2B71871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성령의 은사를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>
            <a:extLst>
              <a:ext uri="{FF2B5EF4-FFF2-40B4-BE49-F238E27FC236}">
                <a16:creationId xmlns:a16="http://schemas.microsoft.com/office/drawing/2014/main" id="{1A4AD78C-00A9-9FE7-CB88-F563B1CE35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99ADD3C1-5E1B-322A-4F51-D57CD53F12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성령의 은사를 나에게 채우사</a:t>
            </a:r>
          </a:p>
        </p:txBody>
      </p:sp>
      <p:sp>
        <p:nvSpPr>
          <p:cNvPr id="205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EC7612A9-92D9-4C2B-E602-3D905B2942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성령의 은사를 나에게 채우사</a:t>
            </a:r>
          </a:p>
        </p:txBody>
      </p:sp>
      <p:sp>
        <p:nvSpPr>
          <p:cNvPr id="205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1C08CA1-79D0-953B-088D-81E66434C6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성령의 은사를 나에게 채우사</a:t>
            </a:r>
          </a:p>
        </p:txBody>
      </p:sp>
      <p:sp>
        <p:nvSpPr>
          <p:cNvPr id="205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5CABC8F0-11A7-F79A-103F-43006D0FD2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성령의 은사를 나에게 채우사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480</Words>
  <Application>Microsoft Office PowerPoint</Application>
  <PresentationFormat>On-screen Show (4:3)</PresentationFormat>
  <Paragraphs>80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굴림</vt:lpstr>
      <vt:lpstr>Arial</vt:lpstr>
      <vt:lpstr>맑은 고딕</vt:lpstr>
      <vt:lpstr>기본 디자인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KOREA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All user</dc:creator>
  <cp:lastModifiedBy>HaSol Im</cp:lastModifiedBy>
  <cp:revision>25</cp:revision>
  <dcterms:created xsi:type="dcterms:W3CDTF">2014-07-22T01:22:16Z</dcterms:created>
  <dcterms:modified xsi:type="dcterms:W3CDTF">2023-05-28T14:01:48Z</dcterms:modified>
</cp:coreProperties>
</file>