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6" r:id="rId12"/>
    <p:sldId id="257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95장" id="{3E30F83F-5671-4B44-8706-28A7111D72A8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새찬송가 195장" id="{07119560-4921-427B-8D21-2E8C8BAF8541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AE0FE4-B7A7-F8C2-A7DE-45A976C6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C2A632-9952-46FD-832A-FDB7057F6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113195-D3BE-E4ED-1F25-86A7DF028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9EF7A-5823-4E5D-B165-FC593C680F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99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34AB00-E638-FD8D-7EAE-3FF17FF6F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E0BCB9-AB97-5841-24BF-BF6983E53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A6599F-FEB2-C718-C005-2A3CFC70F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D0615-5ED0-452A-9D41-B89978DBFB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97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DFE83D-B36B-9605-6D65-E09847BFC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148B4E-D19D-4617-50AE-E91171198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7A1D7F-E01D-FA5A-4E55-D5A6E593A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30F1B-69BC-4285-B895-A526166344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157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62C2CE-D86E-6090-BC4B-82F1F69E3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D53EA1-CEB2-109B-6E4C-AFFA2B8E8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943AAE-934A-1C7F-F09B-6505D7AEA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4BD5B-BAA9-43EF-9FDE-632EDB13C7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107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FCBAC-91D6-F5E4-5EFF-4551B55DB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486FDF-F088-8983-E741-3EFD99ABF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F64102-99E2-B91B-BF6A-269B57983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949B5-CD1D-4E97-9898-92CDC53FBD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278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E1DD0-E703-5A9B-0380-0172A9E58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68E74-D9ED-D6B5-BFCD-4AA8C0D71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6EC01-4EAB-9F5A-5D92-558409839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4CC1A-F1D0-4E0A-858C-E1425DF3FF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886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D3E963-C4FA-C763-3B04-97172D858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BF741C-43BA-1FB4-2325-1D180FAF3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F54CDD-6271-693F-0F69-B9DE847D0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E5556-E62D-46BF-A85D-2DAAEB0977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160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D60DD7-2432-5972-2667-2431C2CA2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0F1793-08A1-052D-AA84-CC18053E3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7B4B9A-8338-B688-F0C7-B9C82DEF2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4C542-79EE-4413-A3C2-397A259A76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658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AFD70A-9F73-1982-2798-2FE1D2BB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1E8C8C-0B83-537F-4C31-0E929F63D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78E567-1BE4-9C10-67DC-B7FCEBAEB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67CEE-C8D9-4654-A7B3-974B4C0C4C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297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895C82-E21D-8803-C551-C46EA69B7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E1D98-930A-CEB8-B121-7B994A6B5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22773-3298-1E91-0909-087BC2D6E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A52BA-FC4E-46B6-A926-59D49F4BAD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386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D13D4-3392-6E1A-3FC9-EF75F3A72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53191-A6AC-30C9-DB97-A90A033B0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CDDAD-7CA9-253E-183C-8DCA7AC22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48CA5-3236-4F04-9550-A792FA548E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356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8C9299-CC57-DF53-F828-B83587BF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7D95B0-0757-7FF8-3774-62FFA63DC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B4A5DD-B73A-3502-7DAA-90E1B93615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41F66D-68DF-B305-49C5-737B845E1C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4D8150-FF81-F6A2-B0B9-2D3149A4F7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B62CC20-19B4-4BFC-9D06-15D0E1AB9C7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C2C6E94-A13C-1722-35D9-521C2EEE4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1.Holy Spirit, hear 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EB5FD7C8-88CC-7C7D-B066-E98C77DD7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 Spirit, prompt us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C71C3F0-6E7B-B143-B979-85B4B48D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 Spirit, shine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A6AA1CF2-B55B-6EDC-DA22-2AFE2340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 Spirit, brighten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16CBDAA7-C0C1-08B7-3E37-0C8E54715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5.Holy Spirit, give us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FEF93C5A-5528-7686-DD88-29C3CF94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성령이여 우리 찬송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4C606E4-95DC-C500-3162-DEB7A638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2EA620D-137F-BEDE-E9EB-DDC6C1AD0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F71E9A6-CA82-2755-C783-D743BB20F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EC82E65-F7D6-AD0D-F7E1-B4AF7C360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6D7251B8-A107-54D1-3095-96B435992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98F512D-5F13-E45A-B993-6D70C67E3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00771E-4E5C-777C-4A19-4FF94B6C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 Spirit, hear us,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19E410-2479-9B0F-531A-90EDA0B89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 Spirit, prompt us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ADE307-5947-58B1-5D0C-2840B5E8F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 Spirit, shine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B5AA7D-3B36-6959-392A-920ADF86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 Spirit, brighten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E736C1-E0A8-79C3-EBDB-24807999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5.Holy Spirit, give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E62830-4C58-E38F-6BF8-9BE4BCCC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5C70CD-DF25-246F-100C-3D9C14E0A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C87AFD-D7D5-055C-FA5A-2B6515534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BC0192-5532-3B6E-AAB8-6A2715F07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5A736F-B205-B5D3-84E6-878F817FE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성령이여 우리 겸손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D48C7FC-9F11-CD8A-5784-43FC89404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BF77AF-2A8C-1167-C9F6-904108BE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성령이여 우리 찬송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A78ED7-DF8F-DD4E-FCDD-16AB71151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C1F581-CFEF-0565-9508-0C972844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2A8EE0-4C49-A81D-3F65-14369CDE3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전도할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A9F29EC-FFB6-3CA8-301F-E640F569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2598877-52A7-DCD0-FC8B-122A67E2A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62632A-448F-3F2B-053E-6FE3CB14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0490ED-4325-16A0-9325-60636EF22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성령이여 우리 기도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D48BB8-9E61-D28B-D7E6-B78A96792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7F8C78-D302-CF9E-0A74-703735B35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전도할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A87BA40-6799-2171-DABB-5B2DB425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3317D4C-62CC-612E-6071-36FE00B05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9B3D64-4312-726D-B14E-68FF586DD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93004D-D45C-0287-10DB-8D86A9009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C2A834-883C-E201-3D83-E37C7475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성령이여 우리 성경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B7D81E-DCC4-8421-4F2F-93B5FE2A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전도할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89E568-2506-E995-9C12-36F9F3906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18AD3BA-4BAE-9FE3-E324-B1E058F69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4F132D-923A-EDFB-8E0F-F36756A50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935211-D0E0-83D8-91BA-28FE3E2D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86656F-F914-EFCF-0514-92F1D94E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D71676-6791-2338-08C4-6DA14DB1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성령이여 우리 전도할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077FFD-C0C8-C09F-F1A9-9BEC0069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0AE5360-062D-7A11-99D0-741885F0C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02D864-B341-1197-CEA5-17D050618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6A577D-959A-6D32-C0E4-9AA2875E5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AD2FEB-BEE2-3DEC-8B89-F0CA9451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2BBC46-9D2A-5E8D-D97E-376239C05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전도할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C5B4BF5-2769-E029-2B59-B55F142E9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성령이여 우리 겸손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12D55ED-43B5-E8AE-6F0A-21D9F5985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2ECF29-05C5-13C8-6D4E-35F5C5A8F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1.Holy Spirit, hear 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276428-B8A7-DA1D-4D39-FDA31FDC2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 Spirit, prompt us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8A08C7-660F-E214-FC57-E576E930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 Spirit, shine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CC9055-CB4F-7A24-C596-280E656F9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 Spirit, brighten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31D07F-B883-D7F0-7F69-D449AEDB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5.Holy Spirit, give us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C04D92-C1F5-BBF7-71A3-87776D213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성령이여 우리 찬송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2E22DE-E539-7AD4-5BF0-348096BB1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A76296-EC28-A3CA-E2B4-33C8A585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B519D1-5294-7801-CCA9-BB6D45438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7BEA959-1659-AA9C-CF82-F09FFEFC7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D6FC2F3-7A39-0BA5-2A27-2EDCD9C1F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123E18-9A1E-200B-AB83-3A4FEF82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 Spirit, hear us, </a:t>
            </a:r>
            <a:endParaRPr lang="ko-KR" altLang="en-US" sz="1100"/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CFD3B3-C338-876C-9CA8-9C42F5962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2.Holy Spirit, prompt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0CDB03-D344-0EB6-FB14-BE35E08F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 Spirit, shine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21D7C2-6272-DA85-893E-051EFFCCE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 Spirit, brighten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4169E7-F02A-F610-584F-1406AEA9E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5.Holy Spirit, give us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626EAA-F3CC-A432-98C8-3F4D21A7D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818E53-4F0B-A07C-A360-14B8526C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성령이여 우리 기도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09B7D0-694F-2311-E91B-EE741FD16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3CEA3A-8F3C-562D-3D94-39EF3A7A9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08BED54-221B-D3FD-C524-6969F8A58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6BD537E-3C64-B334-1CED-19F3659CF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2DF077-8117-1574-774B-E191BC73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 Spirit, hear us,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212A45-8DC7-42B7-5B98-227DF5838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2.Holy Spirit, prompt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EE9A6B-B10D-792B-127D-18E1193F4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 Spirit, shine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7D9498-775D-B540-164E-219EE4143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 Spirit, brighten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8D4EA6C-0B5F-ED41-513D-4BC3D171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5.Holy Spirit, give us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51DE0C-02C1-FB82-24B6-4F943BF2B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F7C8CB-89E1-BB95-BC42-4226ADE67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성령이여 우리 기도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B152EA-3F84-5D48-AD82-4BD16F010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14EA54-06E2-DCF0-FC82-F44741F4E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72D86C3-B744-3268-F545-DA80302DC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718E0A5-C5E8-085C-9201-5B240E6E5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A915FD-74C2-7287-F9D1-21982BECB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 Spirit, hear us,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FA3286-00A0-4019-A83A-21B91A289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 Spirit, prompt us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EB3E60-3CDF-7C51-1CE9-7D915C59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3.Holy Spirit, shine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4275A0-8540-C5B2-2281-0684BE3EB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 Spirit, brighten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D643D3-35CF-0487-5315-686DEB26E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5.Holy Spirit, give us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F82DC1-6AE4-A3AC-846D-6A40DA03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01ACF8-FE74-5C91-E3B3-E44EB252A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B84196-DC10-F2B5-A37A-D09289AD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성령이여 우리 성경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A0B899-DA9F-82C1-6B9D-222D3FD73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1F040C9-BF6A-0F3E-9CF9-70352FE28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95CA40C-6E2A-ACC9-0766-07A9D62EA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9F8DF9-938F-CB7E-B4D6-3162DBCBD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 Spirit, hear us,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AE917A-3CD3-FF5F-9F8B-E69E9076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 Spirit, prompt us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23AC5A-E175-1B04-7BCC-5ABC649B3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3.Holy Spirit, shine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72B82F-2344-C418-A28A-ADB2BB5DA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 Spirit, brighten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5AE2FD6-2C44-038B-EB3B-2A0082953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5.Holy Spirit, give us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7208DF-BB3A-54F2-B7E0-3E19D11B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435503-3F7E-AE50-7925-7B023B25E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29E92B-53B5-61CD-026F-DF516B48E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성령이여 우리 성경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5F40D3-8EA3-CF07-3BCF-62272BB10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3C2BB11-D7BB-B8DE-5C97-BD643105B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1E49F44-5F0A-F206-5D59-C8E1AD6AB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0EE71F-D7D8-0FAD-8504-0B5094103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 Spirit, hear us,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1B03AD-7DDC-B618-F2EE-2249DF71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 Spirit, prompt us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681F62-9FD7-655C-64A7-54C8CF68E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 Spirit, shine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83EC05-7409-2AEB-8D3E-565F9075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4.Holy Spirit, brighten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328D713-0C36-5D80-DC85-09ADFCF98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5.Holy Spirit, give us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3402B3-1BBA-3E4E-96D2-811316AE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F37495-92F8-F860-9082-CB9BF7A6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1E51F2-38B3-7AFB-0AD4-56A4793B4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383F33-14D5-E158-ACB3-50C29BCA0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성령이여 우리 전도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09D225-D7A9-87DA-D2CD-3A0408287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BBC0C70-2601-17F3-419E-964A52C45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920341-CDE5-65B5-F2C1-10C7D45E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 Spirit, hear us,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FA18F6-F631-9E6C-AA63-7BDCA9A76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 Spirit, prompt us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83AFF9-23A0-090A-AF8E-B88FA9450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 Spirit, shine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D170DF-8D91-08FC-8895-CA922CC7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4.Holy Spirit, brighten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0BA52D-9744-C0D9-B82D-B552ACF03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5.Holy Spirit, give us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0CB307-688E-CFD9-2737-DF93609DB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533393-E886-0C35-6BD3-C838CD3BD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7515E8-8968-03C8-ABB1-709E7E68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9BF7A8-2484-69BC-54BA-6BDC4AFAB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성령이여 우리 전도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DDF7D5-3055-8CBA-2A64-9703D453B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성령이여 우리 겸손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CBD396A-122E-4C82-14AF-B95560C4F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09ED3A-0091-DE3E-17E8-99F513576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 Spirit, hear us,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D7E03D-26A6-C025-EB77-45907C82D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 Spirit, prompt us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1C591D-8D89-C2BB-3F0F-B5234DFEA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 Spirit, shine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EA0972-78CD-8D26-D02F-F03F40F0D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 Spirit, brighten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C7D342D-90E7-36E0-8A1E-23B38783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5.Holy Spirit, give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30901D-B9D2-C5BF-DB73-E24B8CA3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성령이여 우리 찬송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ECDB19-3163-E11B-12E9-9824240D7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성령이여 우리 기도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87F3A7-7764-C71B-D520-DE87FBD32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성령이여 우리 성경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AAEB55-7FB1-6006-1E69-0E0F9758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성령이여 우리 전도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60EDA19-D75B-26AB-CDD6-B447EAF2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성령이여 우리 겸손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715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2023-05-28T13:55:20Z</dcterms:modified>
</cp:coreProperties>
</file>