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56" r:id="rId22"/>
    <p:sldId id="257" r:id="rId23"/>
    <p:sldId id="258" r:id="rId24"/>
    <p:sldId id="259" r:id="rId25"/>
    <p:sldId id="260" r:id="rId26"/>
    <p:sldId id="261" r:id="rId27"/>
    <p:sldId id="272" r:id="rId28"/>
    <p:sldId id="273" r:id="rId29"/>
    <p:sldId id="262" r:id="rId30"/>
    <p:sldId id="263" r:id="rId31"/>
    <p:sldId id="274" r:id="rId32"/>
    <p:sldId id="275" r:id="rId33"/>
    <p:sldId id="264" r:id="rId34"/>
    <p:sldId id="265" r:id="rId35"/>
    <p:sldId id="276" r:id="rId36"/>
    <p:sldId id="277" r:id="rId37"/>
    <p:sldId id="266" r:id="rId38"/>
    <p:sldId id="267" r:id="rId39"/>
    <p:sldId id="278" r:id="rId40"/>
    <p:sldId id="279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82장" id="{043DE1FF-46C3-4E04-9C53-97832ADEB9FE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새찬송가 182장" id="{24983B63-067C-45A5-8A1A-8E4F7E96B83B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  <p14:sldId id="266"/>
            <p14:sldId id="26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7C8B13-6636-A7ED-780C-77C66F02F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057539-48F1-04E7-FE2A-9723D06D5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BCC86A-6936-2AF5-3226-C089B0A4C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D2225-67A0-4328-BC9B-0EB5FC533B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822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03F559-8F8B-BCD5-96C6-47C71C7E1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E02917-2F38-120D-B2E5-79861F992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9501E0-17A2-7C41-B0E5-FF9877D8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2E325-7452-48A0-ABF6-E0AE5C4C2C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204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91DAE2-A135-03EA-27CF-A64E4F8233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309CC8-4169-1448-00F7-5DEC3A997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111E61-38A5-9A54-26C9-CF80B2B7C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7DE49-CB90-43F6-9852-BB1938C249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3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979BDB-0808-4294-F773-7BD60A22E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A3A5CF-A42C-8A13-A6A0-104AE8CF9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9A329-C180-AA2B-E0AD-FD290DC21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65E5-EA04-4950-9C60-8A42FEBE55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120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7881EA-A292-F24C-5B82-ABF5AE0C53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56BC8-020B-A7DE-391E-28D4E526C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DD9A0-BDAB-340E-D75E-8DEA9F4C7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33DDE-8CD1-4A3F-8EC8-C21D3AB25D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541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B2863-628F-0E07-6BD2-92E7C56EF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55FB8-5DAA-AC23-2795-AF9370A74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89F1A3-55F8-9A7D-54BE-D2F506FB4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BA711-0C33-499B-B822-76FB2E8298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63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4A8304-8DC6-128E-6078-2883A77E7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FDF747-A30F-DC92-E605-69ADB0D6E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A337CE-7E1D-A2E5-EF1C-1BD9B5463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05E15-EADD-4774-86F7-9106A61C34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602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70F8A3-04F9-0523-E1ED-EC0551B51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69F1586-A803-49E0-EA74-185647F01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691D10-DA2F-6E3F-4432-C72F04714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E7C097-8850-4215-8648-273329F0D5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710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5D0369-A93C-55EE-B85A-63B0B1425A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B2FA7A-2DB5-4694-7D8C-291218E68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D2585F-9B4E-FD0B-C7A3-9B922EAE1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E9B62-8450-41CA-BB44-994A120DD1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992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04977-BB91-FCF8-74C8-E444D5908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7DD60-670F-ADEA-656B-469DE6E1C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1B3AFF-4491-86A5-75B3-D84490837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3EEC1-F37A-44D8-8595-C09ECCA055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139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4FB16-F5AA-7373-4373-E53C7C22E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209831-C62D-7EEE-E35B-A5E872E9B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007BF8-7866-289B-8F05-4887917E4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12838-7F55-4EF2-929D-140B678984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730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7298F7-8F02-8E9C-3626-AE82188DC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4216F0-53AE-FAA8-AB10-C6868BABF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9C22DC-EF3B-7D6C-EE6C-114A589349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7CF73AA-FA57-F8B8-43AA-C318C52056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91B21F-0083-C85B-14DE-BC4B04E9CD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E2A3275-3681-4B68-A583-1C91DC0D5F5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FA3A6F81-980A-BF89-98A4-F0A116802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1.Joys are flowing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4EC7DCB-BA74-DC43-063E-08F4B257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05B70AD-B660-5D45-E9AE-81D363F4F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7F97DCBA-554E-7826-AF0C-5A710655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687D5DE3-5F24-4C3E-45B2-D708AC614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2055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D5A5BC52-91FC-CA7E-8B54-056DD53C4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2056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E5C8FC1-5393-4147-0D19-BFC647A6C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강물 같이 흐르는</a:t>
            </a:r>
          </a:p>
        </p:txBody>
      </p:sp>
      <p:sp>
        <p:nvSpPr>
          <p:cNvPr id="2057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6345407-FD43-D26D-9CF0-DEA7F3318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2058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C72409C-4EC2-7509-CC04-B89134771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2059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AF002D7F-6839-116E-28F3-1878A9E3A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2060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F1633CFE-53B2-8F4F-5B2B-0ED4858D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2061" name="AutoShape 18">
            <a:hlinkClick r:id="rId7" action="ppaction://hlinksldjump"/>
            <a:extLst>
              <a:ext uri="{FF2B5EF4-FFF2-40B4-BE49-F238E27FC236}">
                <a16:creationId xmlns:a16="http://schemas.microsoft.com/office/drawing/2014/main" id="{E03BE3D6-1DAA-8183-AD8E-A469905E8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460267C5-AEF0-9DD0-005D-D0DFE465C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EF8D457-D551-515E-FD17-041CB4A8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9B4D64-0446-4B9C-27ED-98FCF787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1F4D00-1A13-AFA9-28C8-C39F6125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05F109-AF17-5A47-E322-53D057D51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3.Like the rain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CA9FE4-33C0-2959-2BEA-620AF289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AAC585D-DB5F-9AEC-7ED8-42B1CD78E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9B73006-0B0F-49E6-E868-E1750E6F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127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B74E90-DD52-7770-293C-DB238AA8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127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122851-38A4-1FF9-DBFD-40ECEC03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127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254300-F223-6D61-E179-6A7E18EE4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하늘에서 단비</a:t>
            </a:r>
          </a:p>
        </p:txBody>
      </p:sp>
      <p:sp>
        <p:nvSpPr>
          <p:cNvPr id="1127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BC9735-EB36-45D7-41B9-35DDA9CA8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1127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D65A6A-1265-EDC0-0B83-5538738D4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127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0C60909-B360-38C6-4611-93C1B5341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842031D-F30D-24B9-5722-FEEA4E870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6C8745-5BC4-91E6-0D1A-2DCBBAE19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7FD8A3-FA8D-BB5C-D077-C609C2002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1D894C-7E4E-D69A-5C01-D9F20A8C4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3.Like the rain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F02774-77B9-2D80-3C34-A7C031C5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0FE0D8F-5D6A-B4E0-AB93-F9A256C28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EEE3E5E-4CB4-5D54-23DF-004A77F31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229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874BA5-CF00-A408-EBCD-875880445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229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86DF0E-DBC3-E860-4789-B5964DB06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229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4DFC0B-BABB-B5CF-DD44-B96364AED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하늘에서 단비</a:t>
            </a:r>
          </a:p>
        </p:txBody>
      </p:sp>
      <p:sp>
        <p:nvSpPr>
          <p:cNvPr id="1230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1B2CA55-D629-374B-C0B7-1254CA00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1230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9BC1F8-BFCB-4AC8-0F50-BCD6CA6C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230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65DB5AB-791F-29A7-4876-F284FAF3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A78C93F7-E53D-407B-0205-D99284D4D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810C78-72C5-A5BB-0578-263E64C6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A5928D-25FA-DB1B-E538-F597A42E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745BB9-87BD-D094-633B-31C337B9E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3.Like the rain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E08AF0-2E8C-D65B-2CE8-EB0204023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5FD125C-38EC-D4D8-7AEF-361E0FCC7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2ECC438-5B5A-811F-02D1-B74312D6E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332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57942C-1FC9-BB44-FBDA-9886BD270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332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349288-3AA5-4B7E-8F9B-5B62F7F6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332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D551E2-5545-27EC-7C7D-103C8FADD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하늘에서 단비</a:t>
            </a:r>
          </a:p>
        </p:txBody>
      </p:sp>
      <p:sp>
        <p:nvSpPr>
          <p:cNvPr id="1332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749558-536E-CA60-D581-792F9AC66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1332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E09933-E512-CDA3-7076-7EBD75BE4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332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4EC4D66-AAB2-C751-8A07-DFE3B81AD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8E1EF09-769F-F4BA-0FB0-A02029B5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BE1DAA-EA10-B335-F923-759ED78EA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2F7226-2A0E-21F5-36FB-5E9D2AEAF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1EB260-1794-892C-40B5-3DD7D8094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C1C9E4-0D6B-2BA8-B23D-26F5F4CB7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4.See, a fruitful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A2118D-DE16-8CED-0AE8-C33F324A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7EB16A2-4274-3A91-7DBC-4A0C8DD05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434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9CB851-6382-8062-BFAD-9B265925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434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C432AE-ACCB-3DA0-80B1-9871BAD65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434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08E8F6-043D-5DD4-ACE0-5518E983E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434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689F4B-E63E-AB45-E113-2782E08E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생명시내 넘쳐</a:t>
            </a:r>
          </a:p>
        </p:txBody>
      </p:sp>
      <p:sp>
        <p:nvSpPr>
          <p:cNvPr id="1434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18D474-86DC-DF84-288F-EBAE80EB9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435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65E3D04-0CE7-8D8C-AFD5-DB2D49104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7967F34D-5B5A-376A-C7D3-33FC01FF7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B2308B-5DA2-3622-165F-85D72C301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8B4219-7C59-39EE-AAFB-1E5764170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5C6695-A415-DAF9-7F60-571771DB3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E2EE8E-ED56-D3A5-149F-EC435E330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4.See, a fruitful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3C5B312-AED4-7285-7866-37D0EEC87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E4EDD6F-1F2D-D33E-56A5-669E98A3A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536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2022BC-9149-A608-D035-A38EB2307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537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D34131-43B0-D797-19DD-703FC888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537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43822D-4EAC-8687-E35E-FCB9E3DD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537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9BD024-F5DB-2140-82E4-7C006DC4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생명시내 넘쳐</a:t>
            </a:r>
          </a:p>
        </p:txBody>
      </p:sp>
      <p:sp>
        <p:nvSpPr>
          <p:cNvPr id="1537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39BBF3D-C644-8253-97EE-D8F5271A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537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8633EB5-AFCB-5C56-005C-D98F57AAB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CB5E8978-B881-E65A-07DF-76A3E5BB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8CEE07-966D-03EE-5F9B-C2E20B2FA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5E93E4-F0EA-9E36-3511-9F55743C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1C24D9-A451-37DC-9F45-77A34E5D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1C8C27-23B5-E7AE-1E56-7A728FBD8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4.See, a fruitful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1466841-73F3-0E58-3E29-07D56D951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D9E4B64-AE59-292A-F5F5-4F692961A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639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A682FE-BD39-34B5-5693-4DFA1CD7D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639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E53E35-78C8-038C-429E-0F565ADD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639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2AE67B-D8E0-D283-0DCE-F22E398F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639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FEC2D5-2B7B-0D70-49B6-E0C05CB05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생명시내 넘쳐</a:t>
            </a:r>
          </a:p>
        </p:txBody>
      </p:sp>
      <p:sp>
        <p:nvSpPr>
          <p:cNvPr id="1639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690240F-01F3-9AFF-BB93-D7ED99293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639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069CFFA-9420-8027-FC71-332F3C54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F1E89786-0734-F7FB-46EC-43952DFD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E9C824-E3B0-6D76-6C2C-CBC18477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27C604-E35E-32E6-B46A-1DDFC5E0C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E0F3EE-65AF-5999-CB0F-2100B4F0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F0F861-7268-7CD3-76B7-51963DAE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4.See, a fruitful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AFBB5A3-3A74-45EA-8549-1E321DAC5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B9F067F-F53B-31B5-90F2-5634DDEBB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741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9523D0-2203-2087-9748-B39CBAE4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741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C0FCA5-06B6-F366-97AC-887F347E8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741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D697E9-2FE4-1D44-4AA0-0EF32301B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742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34EF9D-82A6-6CCE-042F-C3C196800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생명시내 넘쳐</a:t>
            </a:r>
          </a:p>
        </p:txBody>
      </p:sp>
      <p:sp>
        <p:nvSpPr>
          <p:cNvPr id="1742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FC7B84-217F-4FEA-B917-A9A0D0E5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742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8305E8F-27C9-AAC7-CB3A-20F4B0E74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70294D58-263E-784B-32F3-AF43022FB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54B7C2-8DDB-A696-6F66-CB705E118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BE2A3A-E8AC-478C-5B4B-7DBA29DF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01C73D-2A63-27AE-B9FC-AE26029E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055FF6-00B3-BA16-F07D-1E73AF8F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996394-F661-9037-3F13-AAA9200E9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5.What a wonderful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F8FF7AB-2F15-200C-2654-20726736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844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58D798-DFD3-E5A6-BA11-4CF2AF881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844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47A340-12F4-420B-E3A6-A2C9BC0A7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844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1677BE-9518-1ACE-4B93-8919C2C3F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844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E7EF5B-5806-B97C-145F-4A040AB3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1844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40CAE2E-B2AF-A3BF-971E-628691E11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놀라우신 주의</a:t>
            </a:r>
          </a:p>
        </p:txBody>
      </p:sp>
      <p:sp>
        <p:nvSpPr>
          <p:cNvPr id="1844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7A1770D-6972-8354-DBA8-09B7F1D9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CDA02F47-F311-E430-9414-B4924A027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15133D-1E8D-589F-5DF1-D4764BF3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7CFF31-7A02-A751-819E-91BA05E0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0F2542-BA79-4373-2424-236BDF7B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8E1C58-0A16-9211-A66E-E793ECC8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46BDC89-2E14-A1C5-BF97-5042953A9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5.What a wonderful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FBE251B-D20F-7F55-3792-97EAF3339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946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800CFF-DCBC-990B-0A7D-9AFE4B75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946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37A8D0-ED56-0E1C-DB4E-790BE5FE6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946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5FE00E-47A7-F5CC-3AA4-0A0E16B17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946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8ABCEC-417F-4907-EAEF-0F84320D2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1946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4A0D103-B661-F8EB-4C7A-379C323A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놀라우신 주의</a:t>
            </a:r>
          </a:p>
        </p:txBody>
      </p:sp>
      <p:sp>
        <p:nvSpPr>
          <p:cNvPr id="1947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4C6492F-6541-7980-F22A-1D23CC2F6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0C03513C-80A9-F602-3154-3CB14B0F9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5FE00D-98E8-3F27-FDDD-CA1F1DF11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90CC4C-4728-6757-07F1-F85762F7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893DD6-9BAE-E560-65A5-74EE2E590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4D7F1C-35B4-F6FE-9CA7-23F60950F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57B7557-CFF6-C85E-ADDF-7FAC688F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2048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EDF8BD8-12F0-F6FD-3857-947350C8A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72B371-AA68-DD27-0182-253949FA4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2049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D7F843-006C-71AE-CE73-47579B06A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2049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2D4D7A-7811-16CC-945F-912DEBFBF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2049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90C41D-784D-0520-0FAC-141065D98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2049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D9B1641-4B58-1F67-10E9-136B16EE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2049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1F629E2-2B72-B7F3-5F15-E5302D6C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주시는 참된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30FE034-EF94-63A8-A0B7-EE082CC78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26E0F5-13D6-A626-183D-47DEE1294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1.Joys are flowing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3639D8-C2B8-FCEB-E77C-99980D060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123232-CD7C-CAE0-C42E-7FA3CB0A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23BFA3-7DD2-3D07-7F12-FBE959F2B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8C0AEDD-B29B-55FC-6796-429D1A41A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BF422A4-8995-C356-023F-846558028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308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845C95-1251-EBB8-C6A1-2CE6FA68A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강물 같이 흐르는</a:t>
            </a:r>
          </a:p>
        </p:txBody>
      </p:sp>
      <p:sp>
        <p:nvSpPr>
          <p:cNvPr id="308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61864D-6633-4FC0-745A-D264F0E62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308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E6390D-983F-9855-64E0-A9495F0D8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308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EA8BCE-8721-3EE7-786D-2E7714251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308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4CA12A-39B6-12AC-9CE1-4F844029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308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2E593A5-B60E-B65D-4747-7430BAA15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D94DBB77-5859-29B9-DD1A-5EABBB882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B6A29C-2FB4-0040-6FCA-4F5D436E1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4C6112-4BA4-9240-925C-094D349C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488105-A9F8-FA5E-280B-E5D28C283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CF7AB2-D55A-C8A0-00D0-BC44B3552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8596AA1-6DE7-BE90-0847-1596DA617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2151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6902115-44AA-382D-9727-9E2D96C91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R.Blessed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517373-2F1E-BAB8-5022-491B222F9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2151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F0CB21-FE0B-6200-6D0C-1D13577D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2151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727C32-A0A5-D912-9673-5BDF1F65D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2151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A440D6-FCBA-AD15-24C4-65E7ED85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2151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3E4412E-F2F4-193A-D428-6450745A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2151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BC1762B-CBBF-9BAB-AFA9-E019D0B4B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주시는 참된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031D22A-EFBE-D871-F6D3-BA967D084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C29573-B5AF-BD3F-6C41-80A0A23AE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강물 같이 흐르는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F04F40-F9C1-0F18-1612-E0D3EEDE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37152B-0D88-9108-5323-1BABA1B33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B2129F-AC36-8418-165F-A289342EE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A69529-385B-9F80-621B-0D907F245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205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89A7ED9-3770-F154-F23B-21A9BC64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027D662-6768-2713-4D24-CED18E83F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C792F2-3F7B-B5B9-BD8D-A80A5A06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강물 같이 흐르는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8DF7BE-557A-B546-A216-F23B05C60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DBA933-AE8F-374B-8371-F6B48210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2A158A-39FB-FB1A-A7A3-C1ABE97DC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7B5DF2-5741-EBBF-A3FD-DBD8B9C3B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65AC0C9-AA2A-6583-0936-4E75B7123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801B1BE-9CC6-472E-FD60-1FDF59E7C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925354-0C75-81BD-39CA-B6DCC3FE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강물 같이 흐르는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711BBE-A3A9-DA01-C0D3-6CF269733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0EA385-4935-BD26-56BF-D2AC35C89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E15CE2-5F97-371F-830C-2CE56C238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4BFBB2-213C-81DC-7C0E-1B45E3283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63A11EF-9727-F1C2-B043-BF17B1DD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FC916E8-5BAF-959B-9B46-5DA7D4C6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094801-4F40-AA4C-2B62-81FF1D8B1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강물 같이 흐르는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B1BBBB-3CD4-6E47-3C78-83488125F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A76355-7950-D109-C0F6-55F2C0D2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D64FFF-C99F-BDA1-BBA1-84CB667E9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03EB5F-4BB3-8C1E-32CC-1F80B62BB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C978791-E2B4-4A4D-1CC7-6AA4CDC73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89A860F-352A-1233-3799-18E126ACE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F54941-DE4C-2A84-8448-3400B84C3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8D5DC5-11A3-D842-ECD1-ADE25CCDF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생명 소생케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DEE960-A970-457D-A8C0-DBEF88F68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ECE1E4-D3EE-A27E-F6EC-E5D148C9C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B151E2-EA2C-B293-AC0F-DF0DFC281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F082464-3E23-1E6A-0CB4-461180A77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098B443-04F5-7530-3886-B69158029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3C6F79-3E11-16B0-4EAE-214C377E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C5E0CA-4B6F-909B-8FFC-B7DF6F78C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생명 소생케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1643CD-AC6E-7739-DB22-E14D8EED4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1829D4-B4A3-C8F3-C95B-5115A4E5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46711D-B2BA-7A48-8CFE-51989D0C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4A0C58B-1B8E-CB11-9FB7-55904F930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010C778-F7B3-3005-0D07-AC3D551A2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4C97BE-1004-843E-E7D2-3FAA5660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682A65-D312-4352-36BC-82B1430C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생명 소생케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3BC7C1-E53C-24CE-69CB-03A5D25F0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794960-9767-7B54-BA2F-FFF16746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EA33D5F-0629-5990-5FEE-3EDF35E63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193F8F7-FCBA-9EF6-0FA7-295A6208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250C74F-CB48-2060-BBCE-36D06E2A0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935B9E-1241-023B-02A1-863C1E2D4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231D0F-2123-7F36-5679-CDB13135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생명 소생케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564C3A-7D2A-7828-F012-E067FB81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10C994-7B88-FFB4-6722-CE67F46AA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2F0B7D-A42B-184D-2EC0-4505A7E8A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D70D142-E869-6689-9191-C6E467D5F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1EDF690-C72E-1B49-0906-26C3715E3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9259FA-9187-D97D-631F-9D813ACCD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6974AA-1883-3BFC-086E-90C8A2C4C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07805AD-EEFC-9499-3161-74CD6B09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하늘에서 단비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D4F99C-3205-1826-7DCA-6B2C9BF5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0AE9A91-6B1D-C613-3B0F-E6054FF4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D5D2890-3306-3D1D-4660-2BAD58E6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01601FB2-F7B5-F4AC-C22C-41714C5F1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9F3E71-7F59-8D1D-85AD-5ADAAC82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1.Joys are flowing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999508-50DC-48EA-EEC7-B584C5570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B5CA0C-611A-31E3-F81F-29542A6C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604849-BC4D-7350-D13D-165CF7BA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4606E6-43CE-BE56-FDAA-200A16C8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465AC28-E393-A75B-4824-FA274DAF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410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4CB7AC-3505-C30F-7167-45F716E6A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강물 같이 흐르는</a:t>
            </a:r>
          </a:p>
        </p:txBody>
      </p:sp>
      <p:sp>
        <p:nvSpPr>
          <p:cNvPr id="410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6B4E35-2541-6435-8FD0-678A9C978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410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2AE1FB-5682-E367-D44E-E6E3686B4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410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7531E1-6119-8902-0348-1E5553BE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410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1694841-DEE7-8FC1-C032-984B1D5A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411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0B3B889-F36E-F43B-5700-063159B4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303240B-6CBD-70CD-1602-3001EEBEF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487C544-39C0-D773-013E-FE994A06F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0C6B8E-0B4A-6240-AC69-12E9C8D10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B201EA-3192-1C57-0664-EE0EBBA57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하늘에서 단비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E9A6BA-CF21-A83E-DA96-B02239549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A0A5B7E-1F8B-167F-9A65-BF50CAAE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61F3003-387F-CABF-4880-AB225605E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D5186C2-E5FE-4D79-4CC5-3F6262907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15C8C4-CDD9-D856-F660-3A4C8AC51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80CA9A-2CC5-1EA8-23A3-CCE0350AC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8062DB-4C94-6AF7-16D5-FAEC984A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하늘에서 단비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CCB532-8580-BFF4-728B-A11DB6E03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FBDD136-0A43-1D8F-04E6-7FFE4999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15E1CB1-9A1D-A95A-1ACC-FCA7DB396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A623DB7-CAD1-BA86-0E14-4E4EF9C84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7A05AD-2D1B-F348-6E4D-156CD9E48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97E05E-7788-4828-569A-77A5E48C9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167DC7-0E72-014D-EB87-5B4B11FC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하늘에서 단비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85D9D0-3E98-F6D6-F7EC-7B04CE595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6B7DAA-E5CF-24B4-2B65-3B09363F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CF4C611-505D-D51F-098E-124C74EB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6FC83C5-7FDE-E96B-0772-2F2FAAF0B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1585B1-391C-D70F-0487-E1C0A4F9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B00F95-F0A9-56C8-1A6E-40692AC3B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DA2582-CB8B-8042-0866-3DB8E3211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13C01F-B643-AE41-94B9-400559DA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시내 넘쳐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8554D72-DA69-363E-08CC-710BC95D0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C6F370A-A706-B314-4A29-008516E7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2B03B16-EAEF-BA98-ACE5-FB7E97F6E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02C57F-2EFE-F5E1-FA6F-7B71A70EC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9C37B9-0C0F-FCA9-D497-0B088DF36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83D6F9-7823-D60D-B8FF-0082BDFE4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341F14-99D7-2F94-CE37-29CAF5746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시내 넘쳐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72CE3AB-783B-E39B-4A8D-D63916456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5837D94-664B-92F0-6255-63FD421AB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56452D5C-2D31-0179-9E61-C2298356B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490F1A-8880-0FD2-BA2C-F335AC233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9241C1-9DF2-7DA6-D3F6-7EAC8334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585D8B-AA05-C018-65DC-6E86156E3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C6FA23-07E8-FA01-1D64-7A99F8E0F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시내 넘쳐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9B7152-AE7A-BAF6-CDE5-69249F0B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A3E3512-8E9E-58B5-15FA-875A8FCDA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DFDF5BF1-2BD5-CDDB-A574-3468FB216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BE53CF-84CD-8559-03E6-1FB99E11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C4162E-9DDC-069A-DA44-C12EA36C3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1D2801-49BB-BF5C-ABE7-BC7BCE550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2E512F-7B12-B708-A323-B20C97DE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생명 시내 넘쳐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0A0918B-EE25-5D1E-E968-D0A44A84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B62AB66-325F-DA2D-5E1E-185E5787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857EB5EA-F730-B9F4-60B1-B0BE0133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78908A-A854-36E1-8AB7-2364E6EA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BC3F44-1FCE-4441-7FCF-A5EE786FA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C2FE5A-4329-2292-7752-18CAE9F0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F23B74-A7B9-E1BA-331E-9C2A1BBD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73AB393-F67C-4B7E-B4CA-4744CD749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놀라우신 주의</a:t>
            </a:r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685565E-B3EA-AFAC-1A31-2823305E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68C69417-1315-6346-36DF-B6A2AA4B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FEE804-5588-A9A1-8A2B-7BEF056B5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184BF0-30CA-216F-2339-C961D77B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DD4B1F-3A64-38CE-E852-630247C63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F4FA6C-A606-2A7E-017B-E11E8F293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8D65CD6-6AD8-BBF4-7572-D76B8D47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놀라우신 주의</a:t>
            </a:r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704A89B-1BCE-95C3-2896-19FDDBFB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0640A65E-E95F-3698-2B38-F1B024162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52CB44-436C-AB62-E80F-4598107B2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53B07D-F205-AC5D-A5D7-74E56C4A0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CDF843-4CA1-7FB5-4BA2-22C602604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7C837F-6355-D86C-AC65-71257AD73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A28C04-73F3-CA33-C486-CC2D16DFE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2048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4DE4BC4-8F09-8163-7248-2EBB293A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주시는 참된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49C17B2-1457-50E0-8F2D-254896EE2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3FAC2E-8335-C56C-2189-BE4F508D1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1.Joys are flowing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225579-F6D6-2D39-AE91-68585C29C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F8BCB2-28A3-0238-2032-3005664E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EDEE69-EB09-D5BF-5762-2BD3EF1AD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EC5B7D6-F354-7028-E403-77A698381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90806C8-9C07-96D2-9E60-74A226099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512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3ADA9E-1D89-9AA4-86B1-A125F760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강물 같이 흐르는</a:t>
            </a:r>
          </a:p>
        </p:txBody>
      </p:sp>
      <p:sp>
        <p:nvSpPr>
          <p:cNvPr id="513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274833-3783-C1C9-FE1C-735226C71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513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6068F4-B28E-3266-74CD-37A73A07D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513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B1DB56-1471-989D-8066-734BC99B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513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9774140-F417-B383-6118-C7F0D954D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513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16451D9-32D4-A3E2-3587-B8363913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9E0E60BF-9B8E-B6F2-6C12-F813E9998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7E73C6-3FCA-C9A3-50DF-25A19729D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2D8A48-25B5-1621-9386-5B2A97BB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2A44D8-5CEA-5072-AC10-44D14A41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5005EA-4603-7B69-20F8-683CAEB7C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생명 시내 넘쳐</a:t>
            </a: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97D2A0B-37CD-0C14-4B8C-4A641088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2151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A676400-3935-CCDE-FEAE-3FAF2E46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 주시는 참된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28C65DD-1AB1-6451-0E62-B2176D9B4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782B56-6647-628E-2722-2C447773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01130E-5CCD-79B9-01C5-A87E30B7C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2.Bringing life,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8943B7-488E-5EEB-873D-BBA2CE2D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2BA684-6703-D925-F1C7-9BBDD9C81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221999-3F69-CCC0-5213-8F48C34A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3291555-8C30-2994-4752-DA414E99A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61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57C771-10CF-AA48-1799-7D164855D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61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CDF18B-13B9-319B-9285-5BA89643E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생명 소생케</a:t>
            </a:r>
          </a:p>
        </p:txBody>
      </p:sp>
      <p:sp>
        <p:nvSpPr>
          <p:cNvPr id="61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129D7F-2BDE-C055-044B-1324D6FF6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615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BFFE8C-F96D-A140-345D-E9F42BC1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615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B28AB9-C9F7-0159-122D-FCD840785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615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60CC566-10A6-3601-9A15-E46D531FE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EB4108D-6BD8-A9CF-7F64-5BA20C225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402D4E-3235-30EC-BBA7-C865921A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D4D856-EEC7-DA99-0BBB-FB9FC6864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2.Bringing life,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EF5BF0-CB70-1915-B6FB-7FC91A57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0566D3-C366-995B-F9A6-E8061C1A4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ED4B7E-37E1-9F12-DA80-CE38D6F6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806A21D-9BEC-F97B-2523-C6806ED49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717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A1FA2C-481C-6ACD-3281-DD59BDD1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717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3CD4D6-1076-BF4A-3928-99BF37C5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생명 소생케</a:t>
            </a:r>
          </a:p>
        </p:txBody>
      </p:sp>
      <p:sp>
        <p:nvSpPr>
          <p:cNvPr id="717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A93F2E-6943-CB0E-59AB-899199EE2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718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ABEA48-26C5-5DAD-7397-BE6CCADA2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718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EBAD8A-6418-A6AE-6124-B9AD5FBF4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718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3AA4A65-F597-6AC6-E7C3-BE97274F0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23D3C9F-C793-5072-A10F-F34CB7EA2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8A0AA5-7D45-F198-4494-1C106DEB5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47DB3B-774C-3468-6336-4B7EE942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2.Bringing life,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D4E00D-0DE7-0694-27F7-70F06EC17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AEFA78-864C-0E58-0E6B-2635D105C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D0EE6E-61C4-8400-C08E-00FB7D919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3C56DA3-3305-C3EF-D8C9-BA3A70A84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820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FC41EC-4FC0-263E-B173-9B5E93EF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820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93BD0C-E79D-F45B-2F80-D409B569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생명 소생케</a:t>
            </a:r>
          </a:p>
        </p:txBody>
      </p:sp>
      <p:sp>
        <p:nvSpPr>
          <p:cNvPr id="820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81CEB1-13DC-2FF5-8746-918658799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820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EA4BD7-F038-8EF5-B67B-C8307C165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820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E27BCBB-066F-CAAF-B97D-C0103AD78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820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2030B513-A73D-939F-D1B2-FE04A2D8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3809AC1-E479-7088-A1AE-BB3E34E9A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2EBD80-17CF-B958-EE64-6B352999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811197-838A-C199-270D-60E984A26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2.Bringing life,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13FA3B-8372-77CF-8F5F-A70D8E9E9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rain that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C88EE0-FD17-E00A-3396-E4F55B50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29FE644-574C-36D3-FF24-D03663BB6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7E63B7B-DFE3-B719-249E-66145CF1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922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7BE523-07B0-78AA-B054-5C80012D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922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58991F-B3E9-6277-4A1C-2A7C9EB1C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생명 소생케</a:t>
            </a:r>
          </a:p>
        </p:txBody>
      </p:sp>
      <p:sp>
        <p:nvSpPr>
          <p:cNvPr id="922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8D2C8C-17D6-2E1D-99EB-177F36148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하늘에서 단비</a:t>
            </a:r>
          </a:p>
        </p:txBody>
      </p:sp>
      <p:sp>
        <p:nvSpPr>
          <p:cNvPr id="922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90339B-485A-8691-9794-EE728B8CD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922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98DA50-317C-9F8B-721E-471A9BF33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923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22585F7-8AE7-52F3-8BC2-B2AE2A227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F82BD3F-A8CD-A35E-36D7-1B76D778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2DE3CB-3B9E-4837-E554-AAFD0D147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1.Joys are flowing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7A2F22-D0B2-3615-A610-263B8970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2.Bringing life, and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B236E6-6D65-D324-2A77-5DD355E6C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3.Like the rain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CADF25-B2E8-5715-A157-83B61CDB8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4.See, a fruitful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E394E2A-BD08-2DE7-0AE9-4DC0E18C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5.What a wonderful </a:t>
            </a:r>
            <a:endParaRPr lang="ko-KR" altLang="en-US" sz="1100"/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046D05DA-B031-F77E-CC57-C0C274495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R.Blessed </a:t>
            </a:r>
            <a:endParaRPr lang="ko-KR" altLang="en-US" sz="1100"/>
          </a:p>
        </p:txBody>
      </p:sp>
      <p:sp>
        <p:nvSpPr>
          <p:cNvPr id="1024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BD3292-B2F0-1CB3-EDB1-B7C21A12E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강물 같이 흐르는</a:t>
            </a:r>
          </a:p>
        </p:txBody>
      </p:sp>
      <p:sp>
        <p:nvSpPr>
          <p:cNvPr id="1025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2619E1-340F-DC1B-1DCD-8C1CCCEF3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생명 소생케</a:t>
            </a:r>
          </a:p>
        </p:txBody>
      </p:sp>
      <p:sp>
        <p:nvSpPr>
          <p:cNvPr id="1025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0BF063-5F52-CAF9-8365-04956602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하늘에서 단비</a:t>
            </a:r>
          </a:p>
        </p:txBody>
      </p:sp>
      <p:sp>
        <p:nvSpPr>
          <p:cNvPr id="1025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C09F0E-9779-F483-8FE4-11D8C47BF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생명시내 넘쳐</a:t>
            </a:r>
          </a:p>
        </p:txBody>
      </p:sp>
      <p:sp>
        <p:nvSpPr>
          <p:cNvPr id="1025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119AA80-F352-EFC8-2EEF-8EC683B8F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놀라우신 주의</a:t>
            </a:r>
          </a:p>
        </p:txBody>
      </p:sp>
      <p:sp>
        <p:nvSpPr>
          <p:cNvPr id="1025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7DF58611-0871-AED1-B58A-40ED6500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 주시는 참된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1720</Words>
  <Application>Microsoft Office PowerPoint</Application>
  <PresentationFormat>On-screen Show (4:3)</PresentationFormat>
  <Paragraphs>360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2023-05-28T13:58:48Z</dcterms:modified>
</cp:coreProperties>
</file>