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76" r:id="rId32"/>
    <p:sldId id="27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81장" id="{9111AF3D-57EC-4178-B2D8-C12AD64F1922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181장" id="{9CB77CA8-B157-4BC7-BDA9-767814BD5CB2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6C8E19-4A09-4850-2AB6-D4B38E6AA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91A9BC-3E54-C98F-98C1-19B891477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7A2391-47CB-5737-1141-C2CAAAB9C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A186F-E455-46A8-AB2B-AEA02CA6A7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283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A5911-5E7A-985F-AA27-4D6DC6E64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7B21E-7980-B46F-3312-D69FF672E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8F0CAA-0634-CBEF-0697-9C56263159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15D0F-6467-45A9-8E22-946378C779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123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5592A4-625A-CD71-CDBC-587006A35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5AA15-8D8C-C449-EFAA-ABAAFACDD5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DC8FE0-53E4-34C0-8944-6943A4D6B3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9EE08-B27C-4B2C-9285-9B53723D04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0907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94E74-923E-5C49-D783-7A7007ACD5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59314C-07D6-20F0-8C87-56E9E1A9D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D1750-0D16-DD46-0560-4FA4F60D9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3540C-06F0-48A0-BE77-BFC93C073A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014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F00417-B16D-C342-49CE-104ADB735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4EEF7C-F46C-1185-0B6D-23B6EBFB0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82D608-34DE-AC5A-A6EB-57E92F8C8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EEA3D-2573-4287-8F40-6E8340CD3A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533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92408-4CE9-5FBF-B768-B7A085AB8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A52A17-BA7F-9203-0770-F9F67E106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DEDA21-C9DA-2367-A77E-8E7C5EFF4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CDA1C-D643-4756-9916-4277D080550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888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77DBE3-F51E-7002-F989-0E85E2119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65AD25D-6F43-C4CF-D7BB-3B32097BE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D867D7-FEDA-02C3-DA84-977749E93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6C87B-D2F4-4F63-BEB5-D994912459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78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8B29F7-85DD-7CB4-93AE-4B22413348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3AD30-EF55-5333-0146-3708C9D97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E694C4-C8D2-FC28-24B1-93E00DDB7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C5243-52AF-4668-A504-517A1C110B5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949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1EA9B9-C1E3-BFA3-5274-D78EED6FAC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9A0053-B82B-15B2-BF69-3F1F0E2F3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C2195D-1732-5666-79DA-3D07180E70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EEA4D-5D39-4556-90B8-4A2352C09C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262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71281-BB25-E4A6-7202-7AB8C1670A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7C0D2-9158-BEE2-6220-EFBA625EFC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6665D-E7DE-666F-1F47-C6F5E37890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FE690-1391-4BBD-8D45-D3E13FCDC3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7014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20945-D09C-BA77-200D-7615008C6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CA913-C679-856D-E9C9-CDDC2BEC3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A74CE-2F41-1E78-120B-13B80AB1C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A3737-18DD-4433-A245-AF75924D19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083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0FE89D-3322-F7D2-CC79-B6007155FF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47B5E5-6624-65F3-D56A-9E380EF50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ECB1EA-50C8-D42C-C3A3-2E93EC1823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DB5D1B-595E-AC14-98A0-219AE14EB9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342580-DF0C-7448-C625-E66A754BD0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AE31281-D347-44FB-B9E3-929B2FE326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54297E3-5F10-7137-CB89-9E452EED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1.Risen and ascended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7F9353EB-E7FF-09E7-AE6C-21524BFA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0865849A-FDA9-0332-2A47-7E6049A30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FC1BD73-C2B9-9A78-FA9F-0D8BA45D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FD31624E-2841-E7E2-1FC9-779FA2AE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BDE9A1A9-969B-2103-E087-3D095B85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C9276714-BB73-F382-25FC-30E08FD4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185DE95-30D2-6EAA-E8F7-25644B511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544ED2D-A910-02F7-0884-AA0321CA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9877BAA1-B4C2-83F1-CCE9-FF1B4386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EA35A09C-FCAB-2811-2C28-D4D8D84D7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B0650A3-2E1A-7629-97AF-D363CF67A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F28DE1-5865-5F99-84F6-14CDF2A8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E5C139-C32D-FF51-11B0-E89B01122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CEF097-3721-0892-3CC1-4C20101F7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3.Fill up oil in your lamp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12D150-1D3A-E7B3-F516-D409BF1AA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5874732-EE35-826D-E6CA-F3719D293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3136EF-A1B9-4647-2925-4937CB5A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6F6A82-8AB2-EB15-E1CB-70C5FE49B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482B9A5-8A75-F1C3-2FDF-E4F9B423A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41EA84-B7D8-C2CD-045A-9F325046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0E4386-FE1C-6F2A-20F7-499EBD5E6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1FE0754-AF3D-234A-94AE-3E5D9B31C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38E34C-2328-6839-2C17-B33042081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22B8B1-944E-3817-8417-0FEBC126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DA9166F-B1C0-D136-9FC9-CE44771D5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3.Fill up oil in your lamp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A8F6EA-2EED-C1F5-A449-D17361789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443A1C-27E6-7867-9A66-460A91E6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F7EFC1-F107-EB9E-ACD6-56BDF9FD7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2ECAD7-A050-AD89-7F39-8CDC3AE87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E21397-51A2-62A4-F1EB-DD4D2A87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DB1CBE-06D3-30B1-742F-F964AADCD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8216B1D-E144-DB91-181B-8F426823D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EAD16E2-49CF-E302-85D1-03CEE896F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042F62-5BAC-AF93-5BE3-6ACF99249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C721C1-B53C-59C4-042D-4F1EF7227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5CC01E-77BA-F2CF-CFFD-D51C5A145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3.Fill up oil in your lamp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0A5A13-99C6-9BC9-C51B-DEC76AF6B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5DCB56-5A79-D954-96FB-E6CDB278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4ED307-9596-6D04-E663-4BD3D9C46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72CC9E-E850-B3F6-465A-864C63923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9CE9C7-386C-661D-C73B-6BAB271FF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B6C419-D433-81A7-ECD3-B8A3B7BF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5A9639-3F25-908F-77BC-E050FF572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C751887C-F3B4-A5D5-6C1B-E2C6BE0EF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B41350-71AC-34EA-8016-97F84F444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ED956A-D3A6-12EA-510D-4B748754F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0348A3-6F83-FF4E-802F-A674DB8B6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74D94E-DCAE-8F03-1098-E8347D6E8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 one knows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52AD07A-F2F0-7720-F22A-63FD68029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2FAD8B-2490-0CD4-4C11-3A5E3A38E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C4F5EF-B7D3-EF75-21B0-39E05F954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8531C9-D158-EABC-0126-15AB2DDDE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DDD2711-8052-DDA0-5DF0-CD344535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날 그 시간을 모르니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5947422-7677-965F-A5D0-C8973810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33AD41D-22F1-64B3-759B-C6036DEF4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C806C8-C0E4-2F7F-8DFE-676F312D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58DEEC-2F6B-1102-1470-5453D7641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F80929-C0AE-9DD1-A069-2DCBF5392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D53674-8A4C-31D6-A2FE-A6F5FA505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4.No one knows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FFC380-97E3-65ED-C41F-EC82B802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BC391D-DBDB-4A4A-5487-F349D9703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18AE27-B5CE-34AB-A902-8D8C8D2D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FD909F-F048-5424-B00B-B3CF0F15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82D81F-1999-2338-B1B6-9BB54DD3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날 그 시간을 모르니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E9776B1-1A47-3BCA-E4FD-7E4C729F8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DB665B9A-0773-2B92-071B-18C81065D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F384E9-5680-9887-ED33-54729F3A3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07E8AB-FFB0-56DE-F6CE-A35258443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A68AB1-9FFD-6B1E-7973-E625EC35F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8B7620A-4316-7639-E8FD-47C0F2B19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3B1768-AB17-3572-B4B9-27CFF7AE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R.Faithful to Him even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58188D-69BD-89A1-356C-A2E890DA7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7D2DFB-D6A6-F047-2168-C8554A6B7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71E69F-DD29-915E-6B72-3F4574C52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68E7D6-0806-4E3C-15D3-FB5247945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7681B09-109F-90A1-0B51-B1D4402F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죽기까지 충성하라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09BCAD8-5159-073D-5AF5-A040AEE1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7D5B4E-6AC1-CA04-CF76-81546C6B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813E76-6EFB-9B05-4512-7CBE3E5E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E9FFE1-A7F3-C63A-7DBC-75519585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653367B-F1C5-A222-AD76-DDB440DC2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F17CE6-A557-F6BC-E68B-16F26B0F0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R.Faithful to Him even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E2C9C1-FD29-A227-BF1B-57C70EF6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686AEF-F051-A56A-E82D-6F7AEC389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002659-C93A-3A1E-6FF6-A6944789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E6D634-5CF3-8FF7-4FAD-80607891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983AA8-21C0-545E-5CA6-207EC490F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죽기까지 충성하라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E100609-0D97-6954-D686-BA8601A9C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19CF46-596C-8058-8021-85C6183D2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6976B8-EE94-9E11-400D-AABAC86E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3D8B60-DD91-991E-A848-A95E181AE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A96AA9-3012-0B67-EDD8-603DC8E3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871E334-76AD-FCA6-A040-5AA905F31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84F10BE-E566-B32B-23C5-F845A14AE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5812F5-1399-9661-022B-6B4915C01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487B869-68D7-F630-1813-C740090F0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583C67-0859-8BE0-1BE8-1015369E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80095D-FCA0-7D17-1DCA-2966D3BB1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6D27D59-6682-56A6-AC4A-9AF7BD42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7EF6B3E-1E33-2B59-28FC-5B220E3F3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7347FD-965A-866F-BE43-BCB96F30E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B56E7B-253C-0D9C-6896-1C495BA31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E075A9B-E2F7-0FFB-2A60-993FDEADE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BFEF5D-2038-CBFE-D819-0AA9E1370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EDB7DC-2049-87CB-E182-36F2FF8F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DB6954E5-F96F-C287-61CE-B63C3EC3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E7211F-4FE5-6161-295A-B042DCBD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1.Risen and ascended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A93748-0D55-B076-037A-32514FEB9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0B80E2-53C0-24DC-A988-3A8E9FEE4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90D3FA-E959-C8D3-38AC-959236A2A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B84559-BE06-4238-54BA-2FCE2EB7C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2921ED-C092-A97A-24D2-8431BE594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17DA52-D84A-D10B-7205-D1A6D8B02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3C10D4-8947-2D0A-9196-38F842EEB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B1E36C-96F3-57BA-FE04-8265E643E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C1ABA10-6A5F-3787-6F05-C6373D80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90C0DA5-DD1F-4819-97A1-F34ADF9D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092DDF-1B00-D384-5A6A-C9B7B76FF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A403A0-98AA-E66B-105C-827D7286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28253B-C7C5-CBF7-85B0-4F4849C4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4EBA0C-98E6-E42E-E9AB-3EDFDBE4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96C665A-7046-F20C-7DC2-A666E9F05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B40A5E6-23BF-4A16-851A-8F407EABC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F56199-AFC6-73EC-6A9A-6AD32888A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72088D-78E4-1E5E-7B7C-4D9130170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9B37D3-29C1-C207-8AF9-9DAF9914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217F03-F415-CDCD-0383-DFB96891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11F1A8-3062-1472-9F40-ADCB57418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103DE1C-4FC4-7132-FD26-F76FFE8C7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E8A2E8-2DB0-00C9-BFA5-5B7ECC20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C0500B-58D3-4CCB-EC4D-D13F043EE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E4AA47-F9D1-FAC5-D6D1-DE8F0739A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45C376-BB58-449B-0595-C109855E4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982976-7106-7E60-0BA4-1CE1E7E06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ABD8A56-30EC-ACB8-505C-90D551AA5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501F30-CC13-A392-C132-C0C5762B7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3392B13-6D99-8D1D-FF51-064148E8F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8EFBD4-F779-2583-A991-2076145EB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C49D73-2594-E892-0F2A-796CF26D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6C9BC6F-8BC8-D50E-8EAC-86083DFF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AE04BC6-1F36-784D-16E3-C5EFA3315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10598A-AC09-47EB-093B-C755132ED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1F3B94-CDDE-47C1-E30B-BB000042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56838D-7093-79E4-EB39-6919150A6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40EDE9-BD56-08AA-CBA1-B17B9C086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63BDF60-4F89-E93F-F42D-169B5CEF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9B23B21-2F5D-7F4D-F304-CB513F976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51CD2B0-4556-5F5D-831B-9968BBCD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ED2E76-4C06-32EC-39D6-040EA7C6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4DB02E-B58F-54A4-D211-34D9E1E0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B0227C-3049-A6AA-7784-4D3157BF4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F17746-F92F-40BA-9933-4B673DD99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52D480B-EB4B-8447-56B3-90BCC9FF1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5C09B7-324B-22D1-85E4-515C26C53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F4013B-4697-D1C6-4EB1-66C770E58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E71C9A-B7F3-F435-8F41-D8E80D5D1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8B821DC-CDCD-6DA4-7690-61FA37F34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18FBE2-9CBE-C20E-7411-DC8CFB3A6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DA7026AE-FF58-6D95-DD90-B701E4DB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72C0F0-4337-F3BA-8B98-AED0D6A20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B5A05C2-3CD8-ABA8-5D41-ED1678DC0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4C4C2F-0409-9BCA-01DF-4AB17669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A340FF-ABF1-322D-9C3F-1FFDBDF9C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39CCB4-9728-82B7-B85A-56BCCAC4B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C5B95DDD-D5DC-B176-80C7-0CD797FE8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7B7F22D-53AB-0BF2-9EEA-1C739C7BE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72A33AC-CB84-F22A-C018-E9FA2FD12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B3C5DF-1DD7-85F1-CB49-9DA2A6A27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0D3BB0-2EC8-1666-14DF-92748DB7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8B38A43-BB62-DAE6-1F34-A1B4F21D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3A242D5-EC32-6EDE-8E49-8D9F0C0DB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1D7A39-EDFC-9858-3483-3064DB13F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1AF8A5-7829-C7D1-AA4D-78042F650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E31447-0A8E-0BCC-0331-D2498FF24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735F47-4B26-B4CC-D541-3DD302599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날 그 시간을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32CA567-4BD9-4C80-B991-31697A52F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B311277-471B-3438-32CA-D4CCD51D0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B627DBD-EB1C-EF69-EBC8-D8EBFF144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1.Risen and ascended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AADD8A-8258-7CCC-5BD1-2290D193A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FFFE471-9488-C987-D611-778AB5ED6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CA8CDE-15A0-48F6-1102-33B1F26B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CADD7C4-D40F-BAC6-1526-78D335CAD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95498DD-7F03-369B-A556-C86AD20A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32882D-B18A-157C-FD31-1DA0651AF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42BEBF-D6FE-DC1D-43D1-8CF31203E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A2D503-A6FA-B0B5-F9C5-A9550DB54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E7D3444-7214-1788-BE27-26CA4504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ED4AA3C-D9CA-8FF0-B176-5D90CB8A7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525473-DC49-A31C-0BC9-F7C64E70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A1C666-F3CF-78D0-7621-3D68B5081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CC97BE5-B8D1-510F-0087-9C0C7BC86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6C99DC-0CCC-2581-54FB-22A6C14FD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그 날 그 시간을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863B069-8DD5-2771-CFAC-470A44475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25873B1A-75BF-F45C-9414-59933288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007511-4C99-4513-0A3B-F955314B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5E9B08-2228-9644-584D-3C302EAA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E5DCF6-92FD-7648-3F4D-126BC803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10440E-11A2-613A-5F58-1D69BE560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435848-B4BC-DE87-FEF5-09989F14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죽기까지 충성하라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0754315-E237-570E-758A-83EC1EA7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88F30C-B6D5-FC5D-AC73-A54865E3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2A8426-4C2D-1CC6-84FA-5302AD5D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104984-FDF6-854B-A73E-773EE03A3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9A9F87-D20B-2C10-28F4-B1EA3F3D1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그 날 그 시간을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91352A-DDAE-4D05-3191-0644671C2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죽기까지 충성하라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C71F993-9E5C-C8F1-3197-C5241844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325EB9-9366-83BF-CAFF-EDEE685B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1.Risen and ascended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CFB671-C5BC-3134-6525-68EF33FE0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9582DE-732C-7F2C-0CE9-8E1FB5F32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AF1B86-239A-9935-BA80-79E7F6EA8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7A2F66C-3609-9C8F-6A2A-E77C77E05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63F6CF-251A-2FBA-519C-783A7FBB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부활 승천하신 주께서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054B7F-C930-3F6A-40B8-6C26C481F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3C670E-C82E-0BF7-A19E-1D2599CBD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2BC5E7-3665-1747-0F3B-275EF12B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F7F5BC-346E-E3D1-6BA1-2BA8D3D1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14A2EF5-2B9B-573C-C426-903AE3694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9C73782-8537-FCD7-2179-4D6C62DC1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35D657-F500-90BA-55B1-7DFB60536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He comes back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AEF5C0-6953-4095-39E7-521EEADBC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7C4918-379D-D8EF-4C79-7F262D742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B839128-6002-6626-8D3C-AE49AC22B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A924813-38FE-8D24-027A-1AAF0376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6076489-7D87-AD79-404A-7976EE58B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6F35AB-32C1-8781-28D0-06F6D2B7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A0B1E8-B6D4-C07B-6421-71A2654C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E479CC-219C-3D3C-D9B4-4808DB415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B57E27A-4950-7747-B3EE-5CDE6AE07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47037D-C3ED-20CF-F3F0-18B4BD8F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3D27E9-55C0-40EE-63A8-98ECAF1AC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He comes back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87D879-5AE1-A761-DD2B-17CFCC2E0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57E0C0-654C-8751-E3A7-C1E81E5F0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F4E1902-5F6C-19E8-409B-AE01C8BB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CD0DBF-B934-A5E0-27E8-7B3ED77B0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E0123B-ED98-F4B0-8F41-26D6CBFE8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8B61E6-6046-50DD-49A7-0D8FE198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F4AB62-B2F8-769E-F613-F85053E7F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6FE0F67-8224-4E80-44B9-48D48432E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B89FB82-AE1E-40D0-D802-531FBF989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3DFE80-727F-5F7E-87C2-7B5DB36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8D33D1-1B02-8C35-F296-81D08A021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He comes back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D9F6E1-1D46-9D04-4449-599E78550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FAD7F3-E5BA-8699-4343-86E8029D3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9EE0DFE-6E26-4BE0-D1F8-0199CC59C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B62414-26A9-0E80-192D-81056134F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E466FF-5DCC-0840-1658-EDBA33A4A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4CA833-1EE4-0081-C24D-35A9729D5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C8539C-AF49-9642-A9F0-AB9F14343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41FD0F-A444-BC20-D603-03627C73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6615475-ADC0-8777-7E86-95D362D86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D2CB9C-F7DB-D833-C637-2DEFA2BC2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17F9C28-F587-DE9B-A44C-AD8FEEB2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2.When He comes back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A64810-2DE1-8D68-2B3C-6B2D501F8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3.Fill up oil in your lamp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6DB43D-5D88-F97E-40CC-106B4EDC9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5F09FD-D3D0-80FC-DCC2-B00D7F0E4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DB3DBF-DA5E-BED4-6DC9-D4176076E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89850B-0752-2CE8-DAEE-60608A0A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다시 오시게 될 주께서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D1ED44-5A95-C0B4-B2C5-3C44A808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등잔 안에 기름을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059587-C2AD-5985-6A25-5D0361090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7104DF-6517-338C-DC52-C195A7E21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491A1AE-DDD8-D2CD-D875-F668C2A4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16D57C-A10B-D206-7770-F4259A64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1.Risen and ascended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501557-E385-3345-447B-60C480B6F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2.When He comes back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21C77B-0C6A-D379-6DE9-45FB6F4E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3.Fill up oil in your lamp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A0799E-C74C-853D-8354-2C6E49147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4.No one knows the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2118521-8ADA-3C49-092F-B0220B3E3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R.Faithful to Him even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732E32-6254-9B8B-F82A-CB48592D6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부활 승천하신 주께서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6DBF88-62BF-1A8D-18D8-55F53923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다시 오시게 될 주께서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023A93F-3C7D-40FC-B846-A0BE34365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등잔 안에 기름을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D9DBDC1-A3B9-B1EC-E166-CE5E3C51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그 날 그 시간을 모르니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22255F-F737-2DE0-4D85-2173F3F7B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죽기까지 충성하라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1376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2025-01-26T14:35:47Z</dcterms:modified>
</cp:coreProperties>
</file>