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B6B15-9145-4D6F-988A-D3A862C719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593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C67B1-D9B2-40E7-8C2A-9D575D7C9EE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544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613D6-488D-47D7-9DFB-238ABB9680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493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3F36F-B8BC-4936-BA43-E6038C44E7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131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F08DA-3B65-4B5B-84CA-9C17F9AF6B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224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50203-3737-4CD5-BDA6-105BBFB257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43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926F1-F35A-4032-95D8-F60BF09CCB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603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29639-755C-4024-883C-D8AD328C89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18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4360B-DDE8-4FCC-953C-628A4D1F52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863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BB57F-5959-46F6-943A-DEBC4452AB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197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2F57D-5E56-4FF7-A6A8-5381C6AE76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21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54FB701-7F65-4C65-A7F1-BDF7E6CBC70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 날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 우리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4679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3846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77620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26354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sent His son, they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252862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17416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 날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2400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29302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533987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222218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sweet to hold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569144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then one day I'll cross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582917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then one day I'll cross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873068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then one day I'll cross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R.Because He lives, I can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4155318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R.Because He lives,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19539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R.Because He lives,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356088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 날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sent His son, they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sweet to hold a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then one day I'll cross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R.Because He lives,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살아계신 주 나의 참된 소망</a:t>
            </a:r>
          </a:p>
        </p:txBody>
      </p:sp>
    </p:spTree>
    <p:extLst>
      <p:ext uri="{BB962C8B-B14F-4D97-AF65-F5344CB8AC3E}">
        <p14:creationId xmlns:p14="http://schemas.microsoft.com/office/powerpoint/2010/main" val="11633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독생자 예수 날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안에서 거듭난 우리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선한 싸움 다 마친 후에 우리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독생자 예수 날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안에서 거듭난 우리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선한 싸움 다 마친 후에 우리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살아계신 주 나의 참된 소망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1188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2021-10-03T14:30:39Z</dcterms:modified>
</cp:coreProperties>
</file>