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2" r:id="rId10"/>
    <p:sldId id="263" r:id="rId11"/>
    <p:sldId id="282" r:id="rId12"/>
    <p:sldId id="283" r:id="rId13"/>
    <p:sldId id="264" r:id="rId14"/>
    <p:sldId id="265" r:id="rId15"/>
    <p:sldId id="284" r:id="rId16"/>
    <p:sldId id="285" r:id="rId17"/>
    <p:sldId id="286" r:id="rId18"/>
    <p:sldId id="256" r:id="rId19"/>
    <p:sldId id="257" r:id="rId20"/>
    <p:sldId id="258" r:id="rId21"/>
    <p:sldId id="272" r:id="rId22"/>
    <p:sldId id="259" r:id="rId23"/>
    <p:sldId id="273" r:id="rId24"/>
    <p:sldId id="260" r:id="rId25"/>
    <p:sldId id="261" r:id="rId2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54장" id="{F4E3EAB2-C339-4DE3-B817-88858AAFCC12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62"/>
            <p14:sldId id="263"/>
            <p14:sldId id="282"/>
            <p14:sldId id="283"/>
            <p14:sldId id="264"/>
            <p14:sldId id="265"/>
            <p14:sldId id="284"/>
            <p14:sldId id="285"/>
            <p14:sldId id="286"/>
          </p14:sldIdLst>
        </p14:section>
        <p14:section name="새찬송가 154장" id="{065F47AB-9441-4E23-982C-623E30B49893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F7E6B7-DB80-06EF-0F1F-3242573BE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A8001-59B5-566C-9F0B-DD87A79F9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F07CE8-0774-1E13-DD56-300CCB12B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81E2B-1844-4396-B8FF-43DEC28C25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368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939EAF-BC84-4CAD-08AB-DF40660A5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E5F8B8-528E-559F-08B5-15334C208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228698-A79B-E4FC-9149-BDE80EF3AC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E351F-2D2D-4D60-8D9E-C935BF4B8A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371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C027FB-72FF-9AF9-4B4A-17DA8A0AE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744BF-D75D-4A41-437C-D9E3D7FB6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1F555D-857B-D3A0-CCF0-339F76226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00255-08A4-4403-BC39-44D78EA109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50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2077F7-0DEC-B17D-9E54-5BF6A742E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AB693-ACEF-478D-9EE9-85DDB3652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928618-7A3A-ECBE-556E-AE82538C8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728B7-1CEB-445D-B80F-1A6FC5D708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516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D81386-969B-CDD7-EDBE-9D26EBC1ED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63F71-73C8-E76C-9834-49BDAFF35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84BD97-9E44-BDFF-1F0F-84B1400C2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05065-732F-4A6F-AF84-3F45BF1214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491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32BAE-E55A-7E4C-5395-D39713CA1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2F99A-7544-2C52-C463-F5CADAC9B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4C17E-47B7-09D9-6A75-9716A4B11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F3188-5491-4170-BF62-C7659C0FA0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803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C8D9EE-9DB4-5107-7CD4-B557C0BEF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945CE9-9A4A-B84D-03C8-D76477C92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19EE89-585E-0295-541E-58E72E6FA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BF1B5-D4BA-4158-B9C1-A2B36CB553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704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5374E0-B45E-E15D-6098-0DB0E28A8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192E0B-5F09-CFB2-BCB9-897211691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80A5E6-0772-C05A-43D3-11D6EF120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AD53D-6F54-400F-89D2-8D2536478F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835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2599F8-5DD4-AEDF-EC95-47D24038F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CB4F87-38CB-AD08-C000-34054B79D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6BDD14-DCEE-7EE8-3F52-8229B15FA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617EB-FBEC-4156-894A-94D8C85022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1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F8611-19AE-3023-F909-AC18E8040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1BE572-615B-2250-DA99-68CC72179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CA678-789C-7642-1223-2B00CCA37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4855D-F3EC-46C7-85AB-F36FE355B2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353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4CAD-9EE3-0805-F0A2-4C47A9D5E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B5E34-3363-A16C-E533-E4499C918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1DC58C-E956-EFAE-7A3D-AC2438CF5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8C5D3-8186-4F1F-9689-37F276FB1B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713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CECFBC-1DDB-B65C-5202-7485EB054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466AF8-1C69-3C22-BC8F-8054B957A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1852AB-7368-25F4-A7F0-80F7389E73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FFE96B-789F-A1DC-C5C9-47B4482F7B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5AEE28-C0F2-F6ED-2BAB-28A1D02E50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E808DC2-9A7B-40A6-A5E6-8CF03C86E97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D53D9AE-09F0-D8CB-BB68-802474DD9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1.King of my life,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FB40218-6092-DD32-0C3D-00F66C07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9B5FFB2-84A9-C3A3-ACA4-34DBA0205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B73BEE6E-56DF-3A17-DAD4-D03936792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BE1905D2-4561-187D-F18A-4C232780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638B719-4F56-8BBF-1227-04CE4667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생명의 주여 면류관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7D2FE3D-023B-3898-C924-6EE3BBF53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26CE0E3-686B-4602-AC82-7AC6044D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BE9D918-92D8-52A0-8093-831358F3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457B1010-3867-D599-63FE-6D68800E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313E0BF9-67A4-C474-B169-F7AC05919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98E6ED5-A2F3-0F15-9B7C-CA751535B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4B2602-8363-7D6E-187C-5E95A4529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D9DB5F-BC79-590C-5E9E-19230C8A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65A242-C6EC-3C89-04AA-CEB82D695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me, like Mary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280E81-CB95-6C48-A521-BA67D444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B404BAF-302E-B61B-CAE4-AFE61300F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2F122E-3D85-FF9C-6C2C-2521B9AD8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616605-BD44-CA0B-BEF6-85296A228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70A69F-C5CB-AD66-0A71-AEF08B4D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마리아처럼 새벽에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C90F14-7831-FCD8-1468-9013C40C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2EECDEF-6B77-C113-EB35-F185CA22F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790E86E-B78B-D53A-24A9-7A0B2B677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A20050-5084-9BE8-6B9E-2354796D8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FCBE71-A7B7-F466-6877-25171F059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65B106-F567-794A-A8E9-EE55D3D84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me, like Mary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4569B5-4AC8-42E4-0D26-C33234EB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DFDEFC4-B19D-9DF9-F659-738E13DA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21815F-65E1-D462-7AF1-3E2C9600E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CC2EDD-8B19-5F7B-78E8-E085D0AF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FBB56E-DCB2-8414-861F-73D91CF17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마리아처럼 새벽에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29F2E0-0AD5-7219-4D51-B3B63165A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AC42202-F2E0-54AA-4BCA-209BCDE6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B4BF079-4025-256F-B40F-9B09E04B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C22B5C-7720-2E0E-32C7-F67CD249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D533C6-7362-D726-6527-18ED421F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4C8E27-0133-C2E2-3E5F-74CC6B4BB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me, like Mary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BAB7FE-BB05-9221-FFBC-DE4A71AA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4258E9-C1AB-8958-2DAA-D709EB5B3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2B4678-8269-B266-0D92-5125BAA9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981D75-2745-B6F0-5F57-7ED38809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25A0AE-8F6F-4877-795C-8346C8872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마리아처럼 새벽에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09E46B-47A7-4340-F064-90A5DDAB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93D0D46-F4CB-6682-A4F7-B5AFAF5A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DC516DF-F838-941F-D412-D94BA94A1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7E255A-D26B-B583-B73A-C0A394219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5AD43C-F3E5-3879-43A2-CDDD0169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483A80-7701-E843-08DE-B722AE5D0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9D3B74-FBAC-0CA2-5006-EB89148BE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4.May I be willing,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CF62DBF-4935-ABE8-F080-2B7E01A12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BCA14B-DFC9-8A52-5DFD-404BED22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AB2C2A-70C5-9F29-1085-6B6F28E8F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CAA188-5C01-30AD-198F-6A5BF0C33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4EF40E-B09F-FAD1-112B-59CE6B00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고난의 잔을 날 위해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C8FBBA-D204-E05E-AE2D-43B199242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9926DFC-3BC8-9C7F-6468-31D2FE1A3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248BCA-A3C7-FC46-67C6-E83275D8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CECA18-6B6D-195F-57E4-39EC99C7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85525A-FBAE-3330-3826-2DA273B2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899CC7-823F-D2CF-076C-9000C8C8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4.May I be willing,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56D1791-51F9-A5A0-7D5C-28BC95F67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B73E92-736C-4944-AE18-116FCB91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C48FF0-654D-4588-F70F-6300DF7D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DB1A06-E620-337F-6BAF-D75E0BD86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286AB9-251D-9FAD-6E14-76CFAA41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고난의 잔을 날 위해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54D73B0-69D7-FD19-0EC9-27D9D4F3D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E0EB6E8-C7E5-FBE7-6E8D-1ED0F697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3C076C-4190-5B87-501F-4BC0E4D6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F75A48-B42F-D25F-E822-60F0E6A5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80FFBB-56EA-246C-7EDD-17369CFE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D00996-27A1-E505-BD19-8B6FB5D6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6ECC4E-B42C-EB84-595C-7019968F7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R.Lest I forget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95FF71-0C04-BB9D-E01F-45FF56DF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6DF5D8-F4C3-0579-F504-2A72C9F7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F8FBEC-5CD9-1147-559C-FC1EEC70F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7FC23F-4B6F-8318-92E1-1876A8966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7A95E18-AF23-712D-EFBA-33EC3C76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저 겟세마네 기도를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08E8905-6E7F-381E-0A69-29F9D34B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906B88-8666-9FE9-B403-FEA835EE1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453F8F-58DF-49AC-C5CF-795C01DE0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7CA583-61DF-9637-61A9-77584208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25AAC4-F7A8-BCFB-140C-ADD251DFF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12518B-9822-098C-F8AC-740519F9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R.Lest I forget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54DB78-843C-5816-E12A-42E51F45D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E2C022-A0E8-33E1-1729-06B6FE78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2DA664-5940-1111-2354-2F5B3B2DF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5229F8-F140-08E4-C66E-00C6A5BE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0F51AF-1D7F-080F-4FC5-9E183442D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저 겟세마네 기도를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08E8905-6E7F-381E-0A69-29F9D34B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906B88-8666-9FE9-B403-FEA835EE1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453F8F-58DF-49AC-C5CF-795C01DE0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7CA583-61DF-9637-61A9-77584208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25AAC4-F7A8-BCFB-140C-ADD251DFF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12518B-9822-098C-F8AC-740519F9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R.Lest I forget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54DB78-843C-5816-E12A-42E51F45D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E2C022-A0E8-33E1-1729-06B6FE789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2DA664-5940-1111-2354-2F5B3B2DF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5229F8-F140-08E4-C66E-00C6A5BE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0F51AF-1D7F-080F-4FC5-9E183442D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저 겟세마네 기도를</a:t>
            </a:r>
          </a:p>
        </p:txBody>
      </p:sp>
    </p:spTree>
    <p:extLst>
      <p:ext uri="{BB962C8B-B14F-4D97-AF65-F5344CB8AC3E}">
        <p14:creationId xmlns:p14="http://schemas.microsoft.com/office/powerpoint/2010/main" val="191016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C888F0C-B870-2D93-9D3E-24A30D0B0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EF9ED9-84D5-E1B4-0886-653BD813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생명의 주여 면류관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85A213-78C4-EE21-5049-73844AF0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4F6B46-3E30-2CB9-992E-AECA92C6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 주께로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8410BB-EDBF-AA5F-8833-467D5BA45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 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67AD136-C726-E3C0-88A5-E49ADE5F0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578AE5-B2B7-0161-C49A-8B551709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생명의 주여 면류관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626750-061D-B7E9-08BB-A5A93BD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6C9864-3BA2-E06D-8A45-14C0C721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 주께로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E5F7F1-2CD1-8F6C-7804-E4671AD3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 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B4D7517-ED01-6E88-E26C-95431E3FE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7487A3-42A4-84BC-C0D0-2D8A215F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1.King of my life,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D8FAA3-AFE7-5089-BC34-4A60A4B7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92E832-724E-5262-0174-03FEDFAD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07F076-77BE-31B7-D52C-84B62749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0A7770D-26B0-3C02-597F-6A1B275AE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3622E1-CF6E-C261-4AA1-DBB34BA99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생명의 주여 면류관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3967D9-91B4-D462-609A-4B42C9146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BB8073-C71A-E773-D9FA-00C605E6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21D84F-D14A-AFE9-5064-290DD64B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0B34BA-64BF-4626-4C45-4CB1D265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9232BD4-142A-84C2-4E2B-B0C70968A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9E48E8-51A8-F85D-F64A-0EBF69416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73B091-A5E8-989A-5DA9-D4D4B67BF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누셨던 무덤 내게도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F5803E-6CC4-BECD-53E1-FD8C6CDC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 주께로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591B9B-E692-3FE8-6D51-57A80B39B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 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633D06C-DEED-9FE4-B20C-EA370AE19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761ADE-46A8-19D6-10F9-A30B843F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5A0C7E-215B-BF1A-3D7B-FBF02B17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누셨던 무덤 내게도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750C4B-6E23-901D-743B-B7F7095AD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 주께로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459207-49D8-2CCD-0319-17706D9B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 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45D3749-EDAB-1BDD-D3B2-797A02022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2DAE0C-FE76-5DD0-F001-DEEB142A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5C4C60-7C64-065D-5358-379A73DDE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945792-A757-C623-A297-65F5C563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마리아처럼 새벽에 주께로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396E1E-E8F5-1413-76E7-F776C79CA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 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BF8324A8-FDBC-F920-94D7-C3DEF973F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78912A-A74E-594C-9793-FA3101636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4B5DA9-42C3-1C95-2124-2FA6ACA7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5392B8-41F9-E69D-FD88-3B612C45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마리아처럼 새벽에 주께로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E26DEB-BA2F-A9A7-78A0-9515B83C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 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7F4187A-E4DE-3352-DC12-F480489F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27444B-FE8B-40DA-2089-8CA265F8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8992C7-3F97-A84E-B09C-7E53821DA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3C3BAB-8BF7-8ADD-C7F7-252BB90EB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 주께로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B227B7-E504-8455-660D-389BE8E34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고난의 잔을 날 위해 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1B39DAE-EE96-F696-94DD-C00C6968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9F6E79-5E27-FECB-91FC-AA6941934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C107FF-26CB-450D-DAC2-24F66353A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B54C42-EA3C-1AC7-1C70-45853C839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 주께로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3C80E4-9A48-5A00-EA86-CE04C1EC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고난의 잔을 날 위해 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B521213-A3B7-442B-3C86-FAE800ACA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1BEBA1-E5E6-A378-8929-D0F5CB1D8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1.King of my life,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3F9878-D82F-D9CC-A24E-68DF606AE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87A513-5A71-AC3F-5FA0-5DE476A4C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86E96B-1901-B874-DDB6-7E32E149B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18116E7-9A7F-A373-57AC-E7D435A83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CC9447-2FAC-58E6-AB67-F9B56C31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생명의 주여 면류관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7721A3-5489-BF7F-6E87-46F492AF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7AAF83-4E27-E6B6-B88A-864FCB2F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71D964-699E-6707-20A2-5749CA6C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A0ECE4F-D8BA-98DD-7A4F-1AAE09C5B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9375A5B-7B25-4165-DD33-848FB00C9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746660-035C-C60B-D6CB-19404556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1.King of my life,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C46855-AA0D-938E-4B92-71C5C897B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7A8E78-3A4F-4E58-B776-531708D2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E82719-1AC0-EDF1-0240-E940EA3D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85CB7A-56F2-B37E-B317-183B13B10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4F4589-FB03-8EF1-F733-26CBA1F3A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생명의 주여 면류관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0E8345-8FF7-D3B9-DBB4-D318A316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9E7F77-1142-FA7E-120D-2ED9C9035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D3D733-76AE-518A-550C-B34EF7AD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54A718-ECEC-7373-7D2C-37CB8C00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7C3F53D-063D-E916-D9BD-215B7194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DE5E5E-D9B6-84AD-4F5A-11A1FFFE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77179D-4023-13BC-C8C0-DCD318374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2.Show me the tomb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116A01-E147-EDA0-451D-F46EE602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5D5E6B-7AE7-1BDE-038D-EC295AD7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95CB904-D502-370C-2865-10CC8AF72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73344D-9ADF-0DDD-4069-17A43481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7CE23A-9320-ECFE-F3F0-C6984870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누셨던 무덤 내게도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8956C9-CD72-A195-D176-55C8B185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AB75A0-FB54-4DDD-1DDF-34965B013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30ED682-44A9-B102-B9B0-2AF175363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149D5F1-F8F0-87EA-3D97-CDC5B8AE6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F8CE23-32E7-A542-EB50-5072EF35E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DAA67C-C66B-9322-B76A-7AD17314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2.Show me the tomb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BBA9E7-2F18-57A4-66FA-68093948B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239313-0AD4-C1B2-DECD-4BB0D462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BA4304-B6D9-E752-820E-09D1B50D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1F9D38-818A-0E5F-2344-61DDEF40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F267A6-6248-8AA4-DA9F-0FDA1588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누셨던 무덤 내게도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182968-352F-D0C8-A133-C9142FEFA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CB2640-6AE4-291F-0E61-F8EF05DAF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E91F3A-9DD1-A3B5-E9BF-E97CE4B8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3DAA294-45FE-89AD-89CB-1E7CA15D3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782021-2B4F-DBF8-A98E-A46AF8E43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5DA7A8-BE74-92D8-9437-FAE88ADE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2.Show me the tomb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712CA9-98AE-D72A-4D38-6816A927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103B78-B511-69E8-A83C-F831BEB98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6F8E54-8C16-CF9E-9085-CEED700D3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35C94F-3D9A-929A-CE31-7EC34FE83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9B775A-9F39-E870-985E-B4CD3D0A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누셨던 무덤 내게도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441529-1BEB-70DE-0D7F-8F53B7C3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A4D5EA-5A11-9A54-85F6-9EE16758A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DC857AB-EB3D-ED63-806C-FF66168AE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32FB7E9-1F44-2231-9B28-D8F95BB9D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D411B1-0BF9-5F59-E90E-6603581F2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EB4A05-1F50-0C13-E46C-EB8A2960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2.Show me the tomb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CBFABA-D2DF-086D-DA9C-E346FDCE1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me, like Mary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CEB767-8DCF-0356-989A-B1DD2E9F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74D1BCB-479A-5EA3-0B6E-71D1F45E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A29BCC-19F6-0B99-4C6E-BC4946444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DE59A1-5435-50B2-7BC4-61056782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누셨던 무덤 내게도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DE57F6-07D2-EB71-D970-6E2F424F6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마리아처럼 새벽에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CF64E2-937B-7A8E-F40B-57D06745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96591B6-9BB5-A0EC-5DD9-7197864B0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B428E1F-82C5-42C1-CC08-D48B294E8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2CAB99-6F75-EF66-440A-7AC4F2C6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1.King of my life, I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C2563B-1D59-0989-05AA-0986AAA2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2.Show me the tomb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47F955-8418-4D6D-2D76-EC3C6456E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me, like Mary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4A82F9-7586-13ED-1398-8794A1FAC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4.May I be willing, Lord,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48B92AC-1285-83DF-FA63-3D2C68E2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R.Lest I forget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5DC1E3-6A60-B65E-91C0-D89E7CB8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생명의 주여 면류관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224B68-1C09-F149-DB04-11E6F6C23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누셨던 무덤 내게도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6651E9-3C66-9E15-4073-254CE72D6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마리아처럼 새벽에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DF7D90-E4EE-61C3-E8B3-2C5C538A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고난의 잔을 날 위해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62963B-F8C0-CE7D-A720-1B796714A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저 겟세마네 기도를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1196</Words>
  <Application>Microsoft Office PowerPoint</Application>
  <PresentationFormat>On-screen Show (4:3)</PresentationFormat>
  <Paragraphs>202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2024-09-22T14:16:15Z</dcterms:modified>
</cp:coreProperties>
</file>