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49장" id="{AC159475-E476-40D3-A520-08DED9C6ACA7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새찬송가 149장" id="{41729D59-5D41-44CC-A89A-7FE64C94DFB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아멘" id="{56C798B6-2EB6-497C-8DD4-7810ECAC289E}">
          <p14:sldIdLst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55" autoAdjust="0"/>
  </p:normalViewPr>
  <p:slideViewPr>
    <p:cSldViewPr>
      <p:cViewPr>
        <p:scale>
          <a:sx n="150" d="100"/>
          <a:sy n="150" d="100"/>
        </p:scale>
        <p:origin x="396" y="-12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8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F042C-6A39-4D39-8F01-E68C60A7A52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381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EF77F-DC7D-4E90-931D-D5642CF4E3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955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DA81B-CA3E-4C08-8F40-A8EC637E94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81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7B535-EFCD-4690-B384-6AD78F263D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542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3C4D6-F50E-490B-A595-AFFB53D857B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302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718A9-D0E6-484A-93CC-6B2CFCEDBD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64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97456-6835-4C6D-9572-E408246800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377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2DC43-C3F1-4AB1-8C29-95E7EBA19E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104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1375C-C6B2-41BE-9764-D56FE9F296E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607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A062C-6C85-47E5-B2A1-B61171ECC7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275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2EDDA-5DD4-4E87-97CF-2C54A8AC2C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971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A8B9DE2C-DFA1-4C21-8830-0C7738E41FC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I survey the wondrous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2.Forbid it, Lord, that I should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3.See, from His head, His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the whole realm of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달려 죽은 십자가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죽으신 구주밖에는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 박힌 손발 보오니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세상 만물 가져도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85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달려 죽은 십자가 우리가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죽으신 구주밖에는 자랑을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 박힌 손발 보오니 큰 자비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 세상 만물 가져도 주 은혜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달려 죽은 십자가 우리가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죽으신 구주밖에는 자랑을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 박힌 손발 보오니 큰 자비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 세상 만물 가져도 주 은혜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달려 죽은 십자가 우리가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죽으신 구주밖에는 자랑을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 박힌 손발 보오니 큰 자비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 세상 만물 가져도 주 은혜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달려 죽은 십자가 우리가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죽으신 구주밖에는 자랑을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못 박힌 손발 보오니 큰 자비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 세상 만물 가져도 주 은혜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달려 죽은 십자가 우리가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죽으신 구주밖에는 자랑을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못 박힌 손발 보오니 큰 자비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 세상 만물 가져도 주 은혜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달려 죽은 십자가 우리가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죽으신 구주밖에는 자랑을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 박힌 손발 보오니 큰 자비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온 세상 만물 가져도 주 은혜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달려 죽은 십자가 우리가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죽으신 구주밖에는 자랑을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 박힌 손발 보오니 큰 자비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온 세상 만물 가져도 주 은혜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I survey the wondrous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2.Forbid it, Lord, that I should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3.See, from His head, His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the whole realm of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달려 죽은 십자가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죽으신 구주밖에는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 박힌 손발 보오니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세상 만물 가져도</a:t>
            </a:r>
          </a:p>
        </p:txBody>
      </p:sp>
    </p:spTree>
    <p:extLst>
      <p:ext uri="{BB962C8B-B14F-4D97-AF65-F5344CB8AC3E}">
        <p14:creationId xmlns:p14="http://schemas.microsoft.com/office/powerpoint/2010/main" val="3108237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survey the wondrous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2.Forbid it, Lord, that I should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3.See, from His head, His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the whole realm of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달려 죽은 십자가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죽으신 구주밖에는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 박힌 손발 보오니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세상 만물 가져도</a:t>
            </a:r>
          </a:p>
        </p:txBody>
      </p:sp>
    </p:spTree>
    <p:extLst>
      <p:ext uri="{BB962C8B-B14F-4D97-AF65-F5344CB8AC3E}">
        <p14:creationId xmlns:p14="http://schemas.microsoft.com/office/powerpoint/2010/main" val="2369055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survey the wondrous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2.Forbid it, Lord, that I should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3.See, from His head,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the whole realm of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달려 죽은 십자가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죽으신 구주밖에는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못 박힌 손발 보오니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세상 만물 가져도</a:t>
            </a:r>
          </a:p>
        </p:txBody>
      </p:sp>
    </p:spTree>
    <p:extLst>
      <p:ext uri="{BB962C8B-B14F-4D97-AF65-F5344CB8AC3E}">
        <p14:creationId xmlns:p14="http://schemas.microsoft.com/office/powerpoint/2010/main" val="270723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I survey the wondrous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2.Forbid it, Lord, that I should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3.See, from His head, His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the whole realm of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달려 죽은 십자가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죽으신 구주밖에는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 박힌 손발 보오니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세상 만물 가져도</a:t>
            </a:r>
          </a:p>
        </p:txBody>
      </p:sp>
    </p:spTree>
    <p:extLst>
      <p:ext uri="{BB962C8B-B14F-4D97-AF65-F5344CB8AC3E}">
        <p14:creationId xmlns:p14="http://schemas.microsoft.com/office/powerpoint/2010/main" val="408659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survey the wondrous </a:t>
            </a:r>
            <a:endParaRPr lang="ko-KR" altLang="en-US" sz="1100"/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2.Forbid it, Lord, that I should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3.See, from His head, His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the whole realm of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달려 죽은 십자가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죽으신 구주밖에는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 박힌 손발 보오니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세상 만물 가져도</a:t>
            </a:r>
          </a:p>
        </p:txBody>
      </p:sp>
    </p:spTree>
    <p:extLst>
      <p:ext uri="{BB962C8B-B14F-4D97-AF65-F5344CB8AC3E}">
        <p14:creationId xmlns:p14="http://schemas.microsoft.com/office/powerpoint/2010/main" val="401514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survey the wondrous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2.Forbid it, Lord, that I should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3.See, from His head, His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the whole realm of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달려 죽은 십자가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죽으신 구주밖에는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 박힌 손발 보오니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세상 만물 가져도</a:t>
            </a:r>
          </a:p>
        </p:txBody>
      </p:sp>
    </p:spTree>
    <p:extLst>
      <p:ext uri="{BB962C8B-B14F-4D97-AF65-F5344CB8AC3E}">
        <p14:creationId xmlns:p14="http://schemas.microsoft.com/office/powerpoint/2010/main" val="362515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survey the wondrous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2.Forbid it, Lord, that I should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3.See, from His head,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the whole realm of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달려 죽은 십자가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죽으신 구주밖에는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못 박힌 손발 보오니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세상 만물 가져도</a:t>
            </a:r>
          </a:p>
        </p:txBody>
      </p:sp>
    </p:spTree>
    <p:extLst>
      <p:ext uri="{BB962C8B-B14F-4D97-AF65-F5344CB8AC3E}">
        <p14:creationId xmlns:p14="http://schemas.microsoft.com/office/powerpoint/2010/main" val="331454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survey the wondrous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2.Forbid it, Lord, that I should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3.See, from His head,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4.Were the whole realm of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달려 죽은 십자가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죽으신 구주밖에는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못 박힌 손발 보오니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세상 만물 가져도</a:t>
            </a:r>
          </a:p>
        </p:txBody>
      </p:sp>
    </p:spTree>
    <p:extLst>
      <p:ext uri="{BB962C8B-B14F-4D97-AF65-F5344CB8AC3E}">
        <p14:creationId xmlns:p14="http://schemas.microsoft.com/office/powerpoint/2010/main" val="305650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survey the wondrous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2.Forbid it, Lord, that I should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3.See, from His head, His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4.Were the whole realm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달려 죽은 십자가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죽으신 구주밖에는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 박힌 손발 보오니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온 세상 만물 가져도</a:t>
            </a:r>
          </a:p>
        </p:txBody>
      </p:sp>
    </p:spTree>
    <p:extLst>
      <p:ext uri="{BB962C8B-B14F-4D97-AF65-F5344CB8AC3E}">
        <p14:creationId xmlns:p14="http://schemas.microsoft.com/office/powerpoint/2010/main" val="335387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survey the wondrous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2.Forbid it, Lord, that I should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3.See, from His head, His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4.Were the whole realm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달려 죽은 십자가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죽으신 구주밖에는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못 박힌 손발 보오니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온 세상 만물 가져도</a:t>
            </a:r>
          </a:p>
        </p:txBody>
      </p:sp>
    </p:spTree>
    <p:extLst>
      <p:ext uri="{BB962C8B-B14F-4D97-AF65-F5344CB8AC3E}">
        <p14:creationId xmlns:p14="http://schemas.microsoft.com/office/powerpoint/2010/main" val="357110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달려 죽은 십자가 우리가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죽으신 구주밖에는 자랑을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못 박힌 손발 보오니 큰 자비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 세상 만물 가져도 주 은혜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829</Words>
  <Application>Microsoft Office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2023-10-01T14:55:17Z</dcterms:modified>
</cp:coreProperties>
</file>