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63" r:id="rId11"/>
    <p:sldId id="284" r:id="rId12"/>
    <p:sldId id="285" r:id="rId13"/>
    <p:sldId id="264" r:id="rId14"/>
    <p:sldId id="265" r:id="rId15"/>
    <p:sldId id="286" r:id="rId16"/>
    <p:sldId id="287" r:id="rId17"/>
    <p:sldId id="266" r:id="rId18"/>
    <p:sldId id="267" r:id="rId19"/>
    <p:sldId id="268" r:id="rId20"/>
    <p:sldId id="269" r:id="rId21"/>
    <p:sldId id="256" r:id="rId22"/>
    <p:sldId id="257" r:id="rId23"/>
    <p:sldId id="258" r:id="rId24"/>
    <p:sldId id="272" r:id="rId25"/>
    <p:sldId id="259" r:id="rId26"/>
    <p:sldId id="273" r:id="rId27"/>
    <p:sldId id="260" r:id="rId28"/>
    <p:sldId id="274" r:id="rId29"/>
    <p:sldId id="261" r:id="rId30"/>
    <p:sldId id="262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47장" id="{B11FDF7D-765B-4AEF-A2E5-2676B34E6A83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3"/>
            <p14:sldId id="284"/>
            <p14:sldId id="285"/>
            <p14:sldId id="264"/>
            <p14:sldId id="265"/>
            <p14:sldId id="286"/>
            <p14:sldId id="287"/>
            <p14:sldId id="266"/>
            <p14:sldId id="267"/>
            <p14:sldId id="268"/>
            <p14:sldId id="269"/>
          </p14:sldIdLst>
        </p14:section>
        <p14:section name="새찬송가 147장" id="{CD26F6D4-EE17-4C54-B523-DADC4EB64D54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2911D6-58D8-BBAE-7D3F-6B6629FE7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D8464-2AF8-8B14-346A-287E651C3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C88D8-7FDB-F246-B417-39BEA6B46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FDF73-DB45-48FE-BB53-AF1B4E7EFC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983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57131-7435-43CB-9913-3B7EA935E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9795E-475E-6375-A371-D89A1FE46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A7B4C3-6A8C-6092-1630-31A43BD78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B51EA-782C-40DF-A756-A4FBF447CD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378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A33C8-D3A1-0BC8-66E2-044E61988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A7A085-AFE5-6409-E6DC-268ED1A96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29AB2-AB3B-1B8C-7D6D-757B46B28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78D02-08F0-4177-8774-C8D4E15923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83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E1D474-81B8-328C-B647-01AC85BBF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181A01-D05B-EBE2-E809-D5135E72F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0212DF-E7AC-3ED5-8140-3042B9EFD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07EC2-1805-437B-8344-A2D763F230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91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891BA7-ED85-2265-A5A2-3F95FE289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840A86-BDFB-AD53-0079-7F57E9E9B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D63FA-ADCC-1DD5-23BD-8D3C3CC98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06B19-5E62-43C5-9D30-65CF4D0386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598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78AE9-316D-5D31-EE08-65E0B5D3D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B6DD7-781D-961F-0950-8DF3C3EEB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F1FA1-35C7-76CA-1231-A0E334C8E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84FB2-CD2F-4CC6-A8CD-143A3E024E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993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21E239-BFB6-0E62-F757-B25557551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32397C-2ED6-10F4-7514-1692BB823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7A0E85-4037-AAD7-876E-E50B58329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605B1-3849-4F2D-920C-707C89AB15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66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E7EBEE-A080-CE39-C911-D494132A9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D5FFB-3409-EB1F-64EF-91EE0478B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8AAB6F-FB2E-53A4-DD09-26F122325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25598-D4EF-4EF6-863D-AD53F44DB5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60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651455-E01A-65E4-CFBE-803558FA4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D4FD9E-C0A7-B2F4-CB76-83E208BBB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4F43A2-3BA6-0336-E18C-F61F2B70F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F2382-B37E-421C-9975-1C442A6E17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633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E764C-4FB9-43A1-4139-8D5446C21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2571E-E9B6-4425-D573-3742DBDA2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EB0AA-B109-DF9C-6C1D-BC30C326F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F03F-043D-41AA-A959-BB43450F89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875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8DAEA-EEF9-1E0E-4CBF-7A2F6F64F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004CA-A381-D2A5-3199-556859A05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ED1B0-FFBF-05CE-9591-BF09868CC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DE532-688D-4C7C-B324-357441F94D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344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E7FC36-E128-4201-447D-8A6B1EC86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5B7FBB-531A-9C29-FB11-6CB2B2798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B36E6-3D04-74A8-9E0F-77A17EFB8F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C7D97A-0F55-38CA-B90E-C122D4A2FC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C19107-563C-7A1A-E047-0127FBE28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78DC284-7E7C-4458-B63C-2853A83FED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902865-5925-34EC-7910-BC4A2B534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684057-9893-86F0-654D-109ABE6C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EF9A43-C0CA-5BB8-7DEB-3773C3A0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A07042-DACF-39AB-5FB2-34CAC97F4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4CE8883-1E49-DFC2-2DB2-EFFA4E7A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CA45F2-47B3-D9C2-91AA-0FA400146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B09524-2E0C-06E8-7BD4-BC380704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F6ED15-5589-5E3E-814E-219C433F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CFA941-20DF-BCE8-44F0-F01C4CC18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45E940-1CCB-480B-0648-C0F9BFC1B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0DE7B9C1-8A6F-5C12-04BF-0464A6529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2C445C7-8700-0E47-805E-7BD9E4138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ABF200-B1BF-A610-40C0-DABBAEFF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43CBAF-ADD3-D393-FD75-FA25568A3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E20B1A-5535-8702-BC5E-61FF5725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53FF8DE-4CB8-83E2-C8B5-93F08346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3E51968-3D80-0B49-71CC-FBAF26BF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315993-CBEC-6C29-1917-3EA2BE1B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F09294-D781-4086-C0FE-01A0523F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D266FB-4F69-E6F5-60F5-E1A230B2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A2DB63-6F98-52C3-B762-4715B64D4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908B5C5-5E95-7627-D286-34C25ECC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838D63D-0961-266D-538F-169E87519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F0807D5-32D1-B654-CF0B-49B14500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B4535A-A119-FC19-190C-A51694C9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EC472E-9C4C-DF4E-4934-589448D50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4254AA-DA83-B1AF-EA3D-9157793F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EECFE9D-D70E-4B68-A5C6-EC128125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7E3ACD-5786-EC7D-8874-C7EFA8EA2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113EF7-937E-674D-F964-4CAE8EA5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8DEF0C-30C5-E9FD-5C7D-8B34E87B6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69DF97-69EC-45F7-DE4A-256E1CE7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1E04A58-9FD8-AD46-E28F-EAEE915B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76228C4-DEAA-F11A-E932-F788943ED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BA0258-78FE-A9C6-7BD2-A3B68B14A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027580-9197-DE3D-7008-E7F55A65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46F3F3-7753-B043-1845-630165D51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1EBC2C-1185-472A-0325-81358AE2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4CF057D-E8C1-D0C6-155C-96421CD6C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124532-F6B0-35C5-4CB8-C5DBBB839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5AAE37-D0F2-5CCB-123E-94954EAC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C8E5C6B-F3B8-04AD-E545-BC700318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D9ADD3-2730-DA2C-50F7-787427263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C1E2DAA-2D7E-EE8D-5513-B705A9C5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70AF3BD-6F82-275C-74DE-694FC2129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D9D7D9-6A02-B9B2-2670-A0D3E9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8C4A3E-316F-F9FD-86B2-FD324775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C9E4B4-A268-BC32-A7C9-418A2448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E11B720-D9C7-7065-23A1-F8A01482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4028389-D524-2906-1597-901D3771F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B99EAF-79DF-76BA-A967-E3A995A4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C9B263-A857-764D-061E-792BCD0B0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30D9F6-D0B7-4EBC-058F-EC57A357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D56EBD-6BF9-1C8D-9CB0-027BBF51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25F5E09-6B40-9801-4602-2241414F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EE08F79-6FB9-2E76-C910-C8B7AC0A6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A50175-D600-5CD2-18A0-A3865724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4A7EA4-BACC-BB33-55D9-B4BAD86A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BDA1D5-26FD-4965-B1E9-11D4302FF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430DF4-D2B0-39BA-66A6-EF2860687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12C5D7F-FAC6-5466-193D-E4A2B9E1C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CA3DE4-69E7-8FB4-A8A1-40EAA780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27DFCEF-E884-B6E4-2E18-AD94BEC4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28C387-A560-D03E-E986-5DAC12E0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2C249B-FA05-4A7D-E323-3E8617C6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521435A-8B3B-3CC1-21A0-CECDFBB9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7A2FC929-DC0D-AD3F-0680-63E28FE0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F06542-6EF1-F4B9-80FE-B1E33B124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FE1D02-AA57-EEE8-F596-A132DCDD4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68EB5F-41BB-F76D-2C30-E02557E7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24A4D5-E8C5-7AC0-6E72-16A676D53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8D51737-A78E-EB40-B137-2ADE08FF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49CC28-214B-3005-0F3A-CE81E4B34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6EDAB2-AD1B-7B46-F3CC-62AFBA0B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AF0FE9-7131-91A6-F06B-3813C4820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4B0B6D-17F1-751E-274B-59E6815F7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F24BA9-DC05-179E-6DD0-36CF561C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C075D8B-53F9-8429-6EDD-9040BF13C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99D08B-34FF-75C7-EC1C-DE46836D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8D8B4E-C106-0CB9-A43A-592E1BD4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975A1B-4D62-8334-759A-F9515C38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29B55E-9405-3784-316B-454289DD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A8697C-EBE2-F0FD-4498-781775CED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DF05D8-66A9-9BF6-B420-70E9BFB2D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2A404C-A263-5ADB-7C2D-DDF26A8F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B82051-1834-D623-7347-612B633C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53E395-E6C2-6960-429B-42F710EDF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DF1E160-E431-FC2D-915D-0EC4D83E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57696A31-A4AB-CEC0-3F37-F203872D6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49D784-BC07-56D8-428B-8A608A7F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729369-EF2E-D3FA-4DCE-5F30B3DE2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570B45-523D-85FD-94C6-36595EBF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D897CA-B05C-6C06-3B04-E50638989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EEC946-B212-8EAD-F4BB-22A099D1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5F5318-EF25-3FBA-9612-4ECE728F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CDC888-E673-449B-4F54-79EF8E7EA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1D2580-619D-BE24-BFB2-5CDF78D1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BCE4B1-B174-9502-1E82-C4F4EB1BC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CA2EB2D-5FC0-ED82-0F7A-19CB9560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C428CC09-8276-212E-9C90-2BE148CBC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276BD7-61FF-B290-E010-6BDDF7E4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758115-A827-57B1-4702-A4AA85D43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27C152-B9E8-E2F0-CDF2-A8161388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AA795F-2054-369F-B5E7-503DC6EA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F25DF2E-49DB-84C1-5A4B-BEE3E0B75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5927FB-7113-2185-94F7-10C60580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2628FB-7F3D-2528-E688-31F073F3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F8290D-0794-81B0-8FC8-4152D051C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BD7583-098B-B4DE-2269-C75D3704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2FB78E9-F7DF-EB64-B447-F526C0956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7292EAE7-D2E4-1009-6D79-13E52EBC3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C91AAA-01B9-E950-4404-A944B9A7D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765BAC-194F-6DCE-12C7-0CB2C3635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1129F0-227E-7B85-D595-AB5D47C74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107ECE5-9323-C43E-563F-191917BC0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000D79E-4EE1-5993-83FC-86BAC69F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EBAC73-2C3D-3F9B-B0AB-42D18D74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BEE249-79CC-83D3-AE33-3B58EDDC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FD91DB-BB46-E5C1-873D-6697B00D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2405C9-121F-DC48-07A5-66A19063F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47EA2D6-1BC3-DACF-D3D3-DC0459B7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B17F6F0-8DAC-632F-369A-44856676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4B0FA1-3D1D-D09F-1017-D7E084626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78829E-0F5E-24E8-7051-89BB756C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45ABC4-8F30-929A-7E05-A27114A3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FE7500-CBBA-9DFC-6FA6-9C76E636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E6398AA-5C53-1A98-3732-FCFF4F1A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10159C-D16F-FE24-B2EC-E3988345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711F24-E3E6-9840-420F-7F7F9DE48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35CCE01-7196-6E37-05FA-85D6F8D55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104073-2982-553A-5516-156E04BF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78BD432-D93E-1027-6FDC-A80F8B1E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D27F5F99-DEEB-5C8B-1FF8-519E0C3E7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095534-E00A-291B-E3D4-7474178D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559C68-0E97-E4DF-3354-F06EC639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8C913E-1825-2C8F-2E2F-CE79489A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67C08C-6E8F-597F-A2B5-AE201BC2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21FCFCC-5036-B467-13E6-97F248AA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6533A7-6501-8A56-7BAD-03C0C310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9F9E20-92E0-C124-0E98-6A9AE3EB0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484ECA-F260-EE28-2E85-A7CB61E4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1B92D5-6D8D-8874-EB90-A2FD1397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C024B74-AEE4-A5D9-426F-7BE1AE59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F8447E4-2CE5-84AB-8CA0-E1CF1B10F2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7A6EF5-0DEE-1397-09AE-BE1173D2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831074-EA2D-D666-6F0C-963AF676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169F93-A140-4438-5A61-A8DDC94C6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14EC06C-5466-DD7D-2415-B338F1F07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C339EE-B6E0-26B2-853E-B45EB3A64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21BFA64-4724-54AC-E8E7-8CFCAEA5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2F8788-B1E0-A723-D28D-048DC575A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2CFFE3-72D6-48D8-122E-957396F9C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D2DD2C-AC4C-0C07-7D4B-B5AC30B3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7524BC-2B0F-2F5A-D939-5FBA5EBEF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5CA876-5880-59EC-26F2-C806ADEB6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A5D09FD-661A-AACA-7F38-82D5861D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763DE1-4E11-0152-1100-168B21EA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72904C-6B1D-00FC-8BC3-53DF3907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BBE0FB-9B36-C8B4-27C6-9223A849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6A158D-703F-DE96-F76D-0DC04EF33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60594F-EBB7-6FB0-92C3-48A29C67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7CE2C40-4449-09B9-00EA-BEAC2EED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738C08-B0BA-C4DD-F356-825F53D84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6942C3-D1AC-7871-8610-7C8D411A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10F856-709A-18A4-AA97-9E857FBB5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712278-2E47-2858-A295-7265091C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7A0AF5-BDB9-3707-1AE1-EAB4C2F20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4D7E44A-3FFE-DB74-5AC4-2AD85690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1AB251-39F3-BA0C-EAA8-FEB1F2E03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56B20F-2D5D-6648-E482-339C4100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49BF8D-E52C-54E7-DC86-66B3EC7D1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444B8B-BD45-1A08-DB90-A183362AD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E1BE4B5-5C17-154E-AA01-2773C05C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9B85C53-5733-1E3C-B23D-45B872EEB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17EEC6-8874-21F2-D718-F345A571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002BF6-516B-86D5-3E87-18BB75FE5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0D61DC-46E9-B677-E9B5-6F9BC3F5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BD05B4-1C5C-856F-1BF5-AF60731C2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69481A6-59A0-071E-F66B-5D58EA96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A40B334-2206-40E4-AFA8-2FF32958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166772-E7F0-F10C-0A00-3217FAAD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DA7001-EA4F-0CD6-9877-01A90BD3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679C62-3175-2A95-4538-CF8F5900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337EAC-4256-A97F-46AC-E87115A3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4004FC9-9015-8B87-9C9A-840B6FD2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A2E36FF-435D-738B-E36C-DC420E28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9DF1F3-AD29-F1BA-90EB-B78772C3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203D89-0F1D-C4F0-31BE-BA0096E8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5FFE9E-3475-A1E2-A82C-D56F3AF99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6213ED-D6F2-710D-A982-62CFBE36E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DDA1E7-A5E8-F256-C9E5-EFDF5DAA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FA185DC-5765-029C-F179-A527C47714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E3C3FD-9721-E552-2ACC-6B217A3D2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10E209-3112-6B83-4B49-C2FE0E83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E65468-244E-9A3F-F2E6-F1E13D36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FAE250-CCCF-3FA6-3804-DBCE482CA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9A815E-1126-7986-4FCE-73CA313BA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7D8AFA5-E33E-9002-A3C8-C617D448C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BA1502-DEEA-55C7-6872-50AD4EE4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E9948ED-6513-6E16-6B86-22FA7ACE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E0505B-D1EB-2579-69BC-8558D0B4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A95BEF-B858-7754-C8FB-E3F50ECC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98DF19A-7066-C7D2-9B02-EB68410C4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D26C35-CDC0-74D3-6B36-966431512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A07407-1C3F-BE76-FF48-CC8D2786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DDA27E-CBDB-EC81-2A9E-E4D25A893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8B2DD9-C4F8-B19D-3ECC-B6F4798D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7AF35D2-DDED-E338-755E-E931D11F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C334825-C321-F344-D0AD-080CC4CC4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9F2273-6363-B1BE-9BD3-D0C52C5C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D78D4D-B1F1-2F83-CFDC-58BDA930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860842-F0A9-DAAD-46C7-3A65BB12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3721CD-2BD7-2A0F-79B5-AE798AF7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7564B5-47E5-32B5-0F98-40FF4D742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8EAB163-244A-BE9A-F7C9-29720C7BC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2FE75E-3404-DA0A-4E6F-52AB3669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84CC5F-FA51-5B77-29DA-7694CE30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35984E-B9A9-33FD-925C-5F0F50A23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38FC46-A358-04EE-B06F-4A862215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AA7EC33-EFAD-3AB2-B466-D07447B77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108A83-1EF0-BD9A-2C8C-A2889077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FF6EDE-D3E1-1BB6-9754-4FEF31B57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5C7D73-C80D-EBA9-F7C7-2D17BDCA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107F5B-4C0D-CEA3-F49A-318280730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33028D-D68F-6685-A4B0-B03E85961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95AE2F1-71FA-5636-8D3C-CFA74F57C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066091-A159-D4F4-6CB5-729A0A5B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5A318B-310D-259E-AB57-9CBFAC0F5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612A54D-29F0-C2F3-5DA1-713FCB529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EA3A51-932E-B70D-2640-09AC8981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4DE89E9-CBFC-BB0E-6E58-B86E2C4A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89C017-B774-FD7C-359F-52B255F0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3ABBB6-B35F-E055-0FE1-9C9C1E10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D64604-6E87-5D23-90E2-1AC9C745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3F939C-53F2-7F66-77CD-570504116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75A8E8-4339-C4BE-E554-CEEC7ECB0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219A611-6D55-78DB-A1CC-AC7DC5308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902444-D82C-E691-3ED2-F57ABC5F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CA0645-B8FA-95C7-C64B-A437595B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6CC23C-C53C-97FD-D653-F7EDF2613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3FC60A-4CBB-1999-C834-AD4D1723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32E483A-7A0E-E58D-76D3-7681D0A36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D8C74D-595A-462A-36B2-7BBD57244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96810E-3163-6B13-FAEC-B080A6F3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9F005B-1FC9-5635-5AF0-A8C011A9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4F6046-1C72-2050-480C-A84D7595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EF8C775-9BEB-7875-7912-B97CDDE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4374EBF-D843-398D-FFF5-3CED2C13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CC1C95-0502-CC9E-221E-2AD0A89A0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043A09-2879-A173-4ECA-6A2F8F0D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1DA23E-C948-CFE2-AFAB-DE1B70D7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1D5B06-83DF-E15D-5AA4-BA9F7914E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F74B1CF-FA2B-3184-E558-C0DE73CE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C4A380-627F-3DFC-467F-31675BC00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C88448-A087-E9FF-13BE-74AF7598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4FA6B2-B27F-571D-92E7-A6F6A33D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5336B7-A469-EACD-2E60-333A6F1DE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2DBB6D-8115-548C-D894-F5EDEC5E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821973C-FAF5-9DC6-C735-DF50A9E7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5004D9-C3C6-637C-ACDD-6D1839AB5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C7BF2C-E99E-1F08-38D2-8FDCB54D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2DAD38-F241-ADF0-4AAF-B6022C38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3.Were you there when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56AA04-F5D5-0AC0-FA98-F48A9E60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315251B-E7EF-F13C-CEAB-792F0B90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F6A0F4-5A9B-083C-69CE-35DD23AA8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BA8361-D937-DD89-0083-B01B605B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9A177E-6514-8310-2B33-F0F2793F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89D8E9-13DA-8DB2-83EA-5B558A7C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21AF573-839D-645A-9318-C65F8B4D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EDF6521-DC39-8B88-34FC-7ACDF48E4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8FD417-1747-1DE8-EFB1-8898C109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1.Were you there when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D865936-9295-FDB3-8C85-FC498CC6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2.Were you there when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D0646C-56C9-8B5F-3D57-0F47EAC31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3.Were you there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D9F4F3-2393-C0C1-B5CE-BC966A29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you there when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AD8673-EFD3-AB4E-5AFF-D9C2F5532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5.Were you there when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0663D98-1EE4-F60F-F319-9D039D72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AF79DA-2921-C44E-03F4-88815F0ED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701C10-5879-482F-22A9-A472D4E1F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너 있었는가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18B8E2-D0DA-97EA-ECE4-ACFF4AD3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거기 너 있었는가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7C39A98-7A4D-2AE3-4533-F6775979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거기 너 있었는가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1350</Words>
  <Application>Microsoft Office PowerPoint</Application>
  <PresentationFormat>On-screen Show (4:3)</PresentationFormat>
  <Paragraphs>250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2024-03-29T22:28:39Z</dcterms:modified>
</cp:coreProperties>
</file>