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6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2" r:id="rId18"/>
    <p:sldId id="263" r:id="rId19"/>
    <p:sldId id="282" r:id="rId20"/>
    <p:sldId id="283" r:id="rId21"/>
    <p:sldId id="264" r:id="rId22"/>
    <p:sldId id="265" r:id="rId23"/>
    <p:sldId id="284" r:id="rId24"/>
    <p:sldId id="28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DC84-8A8F-4E31-BCE2-0D3BFDE9911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775D1-1046-4F84-BD09-DA8C2979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1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>
            <a:extLst>
              <a:ext uri="{FF2B5EF4-FFF2-40B4-BE49-F238E27FC236}">
                <a16:creationId xmlns:a16="http://schemas.microsoft.com/office/drawing/2014/main" id="{5CA64D52-C566-E355-D1E3-B351239772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>
            <a:extLst>
              <a:ext uri="{FF2B5EF4-FFF2-40B4-BE49-F238E27FC236}">
                <a16:creationId xmlns:a16="http://schemas.microsoft.com/office/drawing/2014/main" id="{F5074CC8-7FB1-8810-E3EC-6DB13B2D34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/>
          </a:p>
        </p:txBody>
      </p:sp>
      <p:sp>
        <p:nvSpPr>
          <p:cNvPr id="19460" name="슬라이드 번호 개체 틀 3">
            <a:extLst>
              <a:ext uri="{FF2B5EF4-FFF2-40B4-BE49-F238E27FC236}">
                <a16:creationId xmlns:a16="http://schemas.microsoft.com/office/drawing/2014/main" id="{48619864-E28C-176A-810C-D7400B47F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EB629039-9DFC-4388-9AA3-3D34961140C2}" type="slidenum">
              <a:rPr lang="ko-KR" altLang="en-US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1C0BC6-0DB8-55D4-E56E-229ED9077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49982-C648-444F-7B76-8F284914D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23F21-2BDE-BAD3-99B8-E533AE5EB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4313E-8415-42F7-98AB-BC50A8348F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14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5CA8D8-1EBB-C94C-4D43-04777AB9D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28A8A-9031-C7CE-27B8-60CEDBB87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8CAD8-20DC-6384-810E-753EA9681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A3CA7-7DFD-4FF5-A66A-78FEB7E7BD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558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231059-8E27-25F1-B1F9-0C1861BB3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68CE5E-FC1F-A2E3-2FC7-4699702998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06920-6770-19E5-9DEE-24DECA0E3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FC3A4-315C-49B1-ACA3-D3EF636772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666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E060AB-292A-EAFA-DE04-B605557E4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ECBB7-70D9-0F5F-B1D3-C0A416F2C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F087FD-1953-7C69-4929-65B21DDE0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67E55-93DA-488B-9321-3A9DA7B5EC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71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BD2EA-08E0-A7BD-7D3F-1255FC097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2A6436-1CCC-E3DA-4BD9-E903B9889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D820F-EC4B-C471-52A4-D42A28B7C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BB124-983B-4D84-8E00-11150A6C07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837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B8FC8-917C-01A3-551A-DCDC113BE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08A08-8F84-B3C2-2F9C-6BE754341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A5BD9-839C-01CF-63E3-1F8505CB3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AC90C-46D6-4749-8F98-7E50011179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634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F43CAA-1A95-41D8-2B4A-6272183C9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CE882F-BFB1-E89D-C2E6-3CC511FF6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A5D09E-9562-316A-8CAE-29184A0FD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B46B7-3FAB-487E-B614-9B26420789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02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82C008-3BE7-9DE8-FADA-BFE645BA1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A07B1A-536C-FE1C-5D51-C57ADCFC7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19EEDD-256A-8904-CD4C-45D29F82E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06670-F19C-4B2B-9326-C3EC92EF85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118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94EC28-2294-0FE5-0050-2EC447319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4AC2ED-E1D7-C349-4279-3D833A623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5AF93D-289F-FE11-3127-71302C7A9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6B6F5-4E8A-478A-A28D-3D851DADC4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165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A3826-C683-75A2-00A4-E97EBB7D1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D71A1-A53A-A8CC-DF5B-0963D87C8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E306F-717A-3B4A-DC9A-22B9CBFAE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6939A-4A3A-4993-8104-FE74A0C766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053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F4EDE-71A7-AF72-8A64-17C169EEE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DC23B-F58F-EAF8-688F-E1B2698EA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049B0-0FFF-6462-51EE-5CC6F6620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CD939-C426-4329-9115-B59282E58D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064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11A0FF-1743-08D2-0706-55EC29424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07FC93-ACF8-2351-6EEB-506FD486A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9CCCF1-7C62-ABE9-091A-9A11BDD97D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3D8116-1D15-D9EF-31EA-C02637A6AC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076612-7D02-441F-79F4-A3E682D236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55E63A4-89E1-4E79-8848-69995100E75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.jpeg"/><Relationship Id="rId7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12.png"/><Relationship Id="rId9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9.xml"/><Relationship Id="rId7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D3D6BB9-DAB2-7327-8472-32CB3784C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09B8ED-BF0E-43ED-9837-2B7AE38E0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위하여 십자가를 질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ED94AF-566C-1E52-0800-4CDCFE587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십자가를 지심은 무슨 죄가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F617BF-81D2-09AA-15BA-19EBAF37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피와 같이 붉은 죄 없는 이가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A5E0CB-547D-D883-9091-0F9655AD9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아름답다 예수여 나의 좋은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0A18F97-7DC5-986E-8D7C-B5A25BDB3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8C3CF4-AA58-59CE-48EB-9A1CD0982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Shed His blood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3C1735C-9E50-45D4-7F89-124878CF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EA18D4-BFD7-55E0-470D-07C6AF67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BFB7D9-506F-3255-4DE0-3BFF0F75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23BE3B3-1AB9-46C5-092E-59B1C7A0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93746E6-3A9E-1B6F-CAA3-C269DD14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위하여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CA8042C-0A0F-DF60-05FA-4B2444D87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4522F8-5489-0B47-EC1B-D864231C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BDA0DE7-003B-8D85-EF84-0CC66435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27F17E6-4911-6D1B-9F3F-41689533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F996E37-E83F-5B2F-1DDF-DCD4E0B1D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07C930-B21E-66CD-D054-B2D976B1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Shed His blood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748112-BB31-4D58-BCEB-01536155D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4A9D90-5D9F-CDBA-A6E4-C46BA0BB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3E3B8D-9175-EDE3-4270-19827253E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D95A75-6745-C34A-D415-0E707A6D4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79E1F7-DD85-DA9A-E420-60BAE558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위하여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8D690C-9119-F75A-DA5A-D7F9B24F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1600051-8214-3841-DB60-E32A4D4B3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39C2654-0115-4338-3FB9-3ECAAA01A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9A8AC68-F6C9-4087-9EC5-60246E383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E3CB94F-5205-94C9-F93C-3ABCDCEA3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C97D16-95D1-C802-494F-3EE627C8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Shed His blood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F5C232-DB4D-35BC-04DF-15285808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59B9DE-A83D-DCD1-140E-9BAE97F6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268C2E-8928-F1AE-E472-B14C8F35B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7B21C0-132C-BD29-82B7-1A5E0CCFC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5D9532-F765-B3F7-67E2-DCBBF145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위하여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5967A7-23A0-5B4F-C2B5-EDD65143C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B4EB4F-C61B-6B5E-E012-132C9E93D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7739D3-EEC7-B2FA-DC33-B4EB8F4E2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1D88668-5CB7-142C-4458-D10F65770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9211066-95BD-74A5-FB6D-3106FAD8C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5" action="ppaction://hlinksldjump"/>
            <a:extLst>
              <a:ext uri="{FF2B5EF4-FFF2-40B4-BE49-F238E27FC236}">
                <a16:creationId xmlns:a16="http://schemas.microsoft.com/office/drawing/2014/main" id="{BE474BD2-DAE0-7A54-1233-B26F4CB9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6148" name="AutoShape 14">
            <a:hlinkClick r:id="rId6" action="ppaction://hlinksldjump"/>
            <a:extLst>
              <a:ext uri="{FF2B5EF4-FFF2-40B4-BE49-F238E27FC236}">
                <a16:creationId xmlns:a16="http://schemas.microsoft.com/office/drawing/2014/main" id="{9975154D-EAC7-D962-1DCF-C72BD60B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what crime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7" action="ppaction://hlinksldjump"/>
            <a:extLst>
              <a:ext uri="{FF2B5EF4-FFF2-40B4-BE49-F238E27FC236}">
                <a16:creationId xmlns:a16="http://schemas.microsoft.com/office/drawing/2014/main" id="{A7FB1788-FEB7-DBEC-BC2F-F6DDB59A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6150" name="AutoShape 16">
            <a:hlinkClick r:id="rId8" action="ppaction://hlinksldjump"/>
            <a:extLst>
              <a:ext uri="{FF2B5EF4-FFF2-40B4-BE49-F238E27FC236}">
                <a16:creationId xmlns:a16="http://schemas.microsoft.com/office/drawing/2014/main" id="{1386AF51-4254-5587-FEB0-06D4769D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6151" name="AutoShape 17">
            <a:hlinkClick r:id="rId9" action="ppaction://hlinksldjump"/>
            <a:extLst>
              <a:ext uri="{FF2B5EF4-FFF2-40B4-BE49-F238E27FC236}">
                <a16:creationId xmlns:a16="http://schemas.microsoft.com/office/drawing/2014/main" id="{A05D2F25-745B-83FC-7A50-41D8A1C2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6152" name="AutoShape 13">
            <a:hlinkClick r:id="rId5" action="ppaction://hlinksldjump"/>
            <a:extLst>
              <a:ext uri="{FF2B5EF4-FFF2-40B4-BE49-F238E27FC236}">
                <a16:creationId xmlns:a16="http://schemas.microsoft.com/office/drawing/2014/main" id="{7AD28A82-613C-6316-210F-65C9B29A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6153" name="AutoShape 14">
            <a:hlinkClick r:id="rId6" action="ppaction://hlinksldjump"/>
            <a:extLst>
              <a:ext uri="{FF2B5EF4-FFF2-40B4-BE49-F238E27FC236}">
                <a16:creationId xmlns:a16="http://schemas.microsoft.com/office/drawing/2014/main" id="{0BBFCB3D-EEA5-45A5-0C20-C91E80255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십자가를 지심은</a:t>
            </a:r>
          </a:p>
        </p:txBody>
      </p:sp>
      <p:sp>
        <p:nvSpPr>
          <p:cNvPr id="6154" name="AutoShape 15">
            <a:hlinkClick r:id="rId7" action="ppaction://hlinksldjump"/>
            <a:extLst>
              <a:ext uri="{FF2B5EF4-FFF2-40B4-BE49-F238E27FC236}">
                <a16:creationId xmlns:a16="http://schemas.microsoft.com/office/drawing/2014/main" id="{E4EDBC8E-7F47-585F-8406-B8E264F3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6155" name="AutoShape 16">
            <a:hlinkClick r:id="rId8" action="ppaction://hlinksldjump"/>
            <a:extLst>
              <a:ext uri="{FF2B5EF4-FFF2-40B4-BE49-F238E27FC236}">
                <a16:creationId xmlns:a16="http://schemas.microsoft.com/office/drawing/2014/main" id="{EC3DA27F-ABB1-60DA-AC16-C15EC801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6156" name="AutoShape 17">
            <a:hlinkClick r:id="rId9" action="ppaction://hlinksldjump"/>
            <a:extLst>
              <a:ext uri="{FF2B5EF4-FFF2-40B4-BE49-F238E27FC236}">
                <a16:creationId xmlns:a16="http://schemas.microsoft.com/office/drawing/2014/main" id="{B5D687AD-B79E-8074-8847-2991D89D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F17657A-0DC4-85BC-6C15-AD7BB0102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BE4E19-5815-A44D-B559-63542A50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23D69B-ED8A-A89B-545F-34CC3C4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what crime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D05CF6-E909-D4D1-7CAB-62108E18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B8CF83-BDDC-74FF-E4F1-F40D6F09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8E4A9F7-219C-CB08-82CE-452414932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24B5F49-7C7A-E3D4-7F18-6C0D71919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F765EB-5B10-533E-C13D-A3FB3E2C1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십자가를 지심은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933137-D510-75EE-16FF-04C81346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FB8103-A9F3-29EB-ABDA-C4E5B1A4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30CF98A-4B1B-C693-37BA-73C52FD2F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F3346D3-689B-FEA5-E6D3-DCD9CA661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782A59-BC43-D39F-D178-62EBA1C2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F1D87A-EBFF-70C8-BD38-F3566967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what crime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60B897-D88A-4F13-BCEE-486C7684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0246FA-6EA9-51F8-8A3D-90B486DE7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AF74F46-0C54-A024-782F-C57F5CD35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6ADE6E3-C62C-75EE-CB8D-1153F6FF6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0B3543-A956-6616-5621-EE62CED5B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십자가를 지심은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63851F8-7A51-2387-11F4-4EF7A313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F4B95B-BF39-07C8-F434-A10A1D006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0EC3FA9-C410-8B0D-71CB-61738DAE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BF6D138-BD56-C127-8241-CDA1F8FB9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8FAF64-F3C0-4B26-EFEE-A13EF365B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416FF47-F05B-DF69-31A7-2371C3C3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2.For what crime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426B4F-8A61-9C4B-6C1E-86C6FC998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F02C19-761A-FA76-C942-9835F878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B40C5C8-AFF3-D9DC-0406-27452979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3B22A0-7D53-FAB0-8D3A-CD56A3644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11A713-8E2F-5AF0-71C9-08D3ABE2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십자가를 지심은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2365E55-08EB-9EB7-8846-5A32151CA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D2F923-B842-5CF5-8A86-6858851E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F027066-1F82-3F0B-9D9E-E5013829B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5DA402B-F65E-B9FC-E44C-7C0C72896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CFE5E9-A209-9370-0DA0-82366EC08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3C9F3F-A1CA-056A-4896-949044F40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ECA71E-22CB-030B-0382-1A1450B3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3.None there lives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749053-947E-3B07-BBB8-B8577F46A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7FB232C-AB87-B3BB-C8AA-D98D3EF33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A5D1B4-874D-21F2-9DE3-C2B6EB19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26CDAB-BADD-655A-02ED-35F0C06C2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C1873B-6903-1F18-B6C4-4670B03C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피와 같이 붉은 죄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7B9942-D68B-1F3F-005E-D0CE7271A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48BFC15-EF57-6AFE-50AF-86EBF2DF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570AF6C-7C87-5D7D-FF99-79654E947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E708EC1-47B6-0911-0037-EC16E8C4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962FAE-B741-644D-84A8-70107EA58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BEA8D9-07BF-E3C0-EE0D-4E1E2DE1B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3.None there lives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2A7B33-33B6-41F8-08F1-DED9EE77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CD4DE0C-B901-AECE-362A-A0B954B4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3B4DB6-513E-96ED-65DA-47C73180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833F73-161C-1211-7E3E-914306266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BE6492-A263-3844-E2AE-8B81A33C4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피와 같이 붉은 죄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097DC5E-4C07-D0AB-2319-92723265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D4BC08A-977F-B9D8-AF5F-CCF7FA76C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7FA2036-FE40-BCE0-FF97-A718345C8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15D102-89D6-CDB5-2DDE-8FA3F72A3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7AB23D-DD47-282A-51CC-787BC935F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5B1396A-12DC-46FC-1C20-5ADD0DBC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3.None there lives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93ABABD-8D5E-DB8C-A30C-1EA7CE52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C21C3F4-1D2C-1C1F-0B60-F31712B53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EACDCA5-BD33-FABA-71C6-1A0BCFDA0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9CDE846-D83B-F05D-D4B3-313F1145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2F400B-B37E-6B0A-4C46-D8BC22D0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피와 같이 붉은 죄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530433-BF43-BB6A-5DB7-08B478015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E166881-A41F-7DDF-ABFE-E33C5CE5D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0A24156-142C-42EF-AAE4-013980156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D293AE-FA1F-51F6-514D-6E808D7A6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위하여 십자가를 질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C56C9F-4DC2-A4ED-DD2C-F792ECD39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십자가를 지심은 무슨 죄가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0FF0B5-B9D4-07B0-AE07-344B3626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피와 같이 붉은 죄 없는 이가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638C21-6CF6-8F69-FE3A-8FA19AD23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아름답다 예수여 나의 좋은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29E4416-5C18-7987-4F7B-B9C0D6FC2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3E1430-2E57-68CB-F897-C77FA95CA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D76630-AF3A-4F4C-5D5E-4F8B1C98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367C966-50A9-ACE5-FB42-CFB65E55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3.None there lives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006A21F-F901-E135-A37C-EA4EF9919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56E87BC-CDC1-B51D-762B-960A036D0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3CEF41-6574-BA36-7D22-C217562FB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192336-84AB-F560-0287-481E49D5D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465491-2970-DEB2-EE5B-661FB36B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피와 같이 붉은 죄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69D45C-6ED4-7BC0-E53C-3F6BC004F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5AF2CF-FFC5-1EC5-2454-25856AF14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>
            <a:extLst>
              <a:ext uri="{FF2B5EF4-FFF2-40B4-BE49-F238E27FC236}">
                <a16:creationId xmlns:a16="http://schemas.microsoft.com/office/drawing/2014/main" id="{101D0E83-D176-7958-0DE4-B86C2BA22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7E63FE-F680-B19B-027A-3986B920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F76F22-E880-F74D-7E84-1FE8654EA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3A0E5C-A16D-4F49-E239-823F54CB5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4D9F1C-EC24-6543-68B1-96198CC26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4.Jesus, oh so fair 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9D8F3BE-1632-2FC4-1C5F-A5D4EB797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5E08E0-CFD0-4CD2-98FA-3C36CE49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55A609C-9190-A8F6-67D1-400641F4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68BBF6-9E4E-9D3B-1E2F-5A02B7E6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0A74FF-57D2-85C3-30F9-30C6286B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아름답다 예수여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E530F8-9286-E621-6DEB-C19AFE11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77471E91-13EF-D3ED-1CBC-34532B3A5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D2D597B-2F05-2B66-810A-00F9A55B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4D4E5B-DED6-C1F0-5581-391D125EC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AE97E4E-D696-02A6-FB7C-4F247C3BB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95210A-2360-D037-A3B0-92857B728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4.Jesus, oh so fair 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9A98134-4B3C-1B2B-A1E6-19FAD42F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F6C11B-8A2D-257E-789C-850714A5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8690B4-D2B8-35DA-078A-07FBDA4E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514C46-8EA5-4BDD-6D21-92DFC630B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097D0E-3408-DA33-F219-CA4AD647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아름답다 예수여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81EFB0B-423D-F3EA-8F9D-A7D1BE2FA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F6ED507-9613-9BA1-F4E2-1803B6C21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EAAD79-6CED-D4A2-E384-9DA9ECD5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2A3FC64-9A0B-94AE-74D3-838087CA8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7323D7-4930-EF54-FD35-87EB4F462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599A13E-FB55-D92D-45C1-9C185A51C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0BC491-6B45-4560-AB1E-C1858B1A9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R.Jesus, Lord,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48584C-A5B3-1F1E-A37E-DA92D0C8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C9F875-A53A-1F0C-A62C-CEBDD2392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988A93B-A595-8A8C-D246-9B5D0D46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E04C6D-D888-DF6B-0E8E-B9D340C5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DC786F2-7D3B-C219-ECAB-15CACBC0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예수님 예수님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B3BC4148-78B0-4301-7A33-DC8EBAAD4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FF33B2-1580-2E3F-0F14-0F2DCC03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Shed His blood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E1F77E-205E-7482-6DB3-B65DC43B3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F4E0DC-A16F-37EB-DAD6-A551BFFC8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8128EF-6033-1BDE-BA16-766C36A3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B55062-7D7B-7AC7-8632-E540D5693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R.Jesus, Lord, Jesus,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DFA4AA-6B5A-3DCF-FB0B-18D08259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위하여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67A548-8D11-0E37-22AF-2077A6D1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97CCAD-8ED6-E9C8-A702-E105485F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B34AD34-8884-1CE5-A062-FDABC0B1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B4747E3-C900-21A9-3039-ACE8E86B2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예수님 예수님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3D80B2A-7CA1-C271-8DA2-334C3F288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840A70-A644-7818-34E7-E06D16D1F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위하여 십자가를 질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480558-FCE9-9BA2-EF69-3058C80C0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십자가를 지심은 무슨 죄가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337D20-2046-AD62-693F-0CA4929F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피와 같이 붉은 죄 없는 이가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4B7CDB-A8C9-83C1-99C1-0E6DBFEE8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아름답다 예수여 나의 좋은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403B2CF-EF0C-3569-89EE-8030FF5E1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534F38-DA16-DE1B-8541-F272CCF01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위하여 십자가를 질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7AF879-D0B1-BB47-C8E8-D88AC2D8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십자가를 지심은 무슨 죄가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629CB4-B889-0FCC-1318-AE7A65350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피와 같이 붉은 죄 없는 이가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AFC4DA-9CBB-59B7-56E2-19B46EC57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아름답다 예수여 나의 좋은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7E8E15B-5EA9-7653-69B1-1AED4D9B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1653EA-0B42-6ABC-C905-F8867BF1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위하여 십자가를 질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C17A30-0B0F-CD9D-5413-A84FC456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십자가를 지심은 무슨 죄가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3F5D78-B3B5-56C9-E4B5-2248F19D9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피와 같이 붉은 죄 없는 이가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F20F7D-D699-72AB-92DA-46789A1D4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아름답다 예수여 나의 좋은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15BC7FC-EA0A-FD50-C0C8-DF19994A3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3B968F-7196-E313-D519-C017EA6B5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위하여 십자가를 질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652DA6-F038-B7D9-513C-F65361E0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십자가를 지심은 무슨 죄가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50078E-632A-6385-F7D4-D2611543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피와 같이 붉은 죄 없는 이가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886797-A633-789B-0B75-047406134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아름답다 예수여 나의 좋은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2EC6C8A-E884-A510-CFB6-16C3D43AB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540C93-C072-20E4-8CA7-E6B3F3557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위하여 십자가를 질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38AD0B-FB98-E171-D201-4B9702F1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십자가를 지심은 무슨 죄가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9B80BF-E6BD-FA43-F4D7-EAC74D522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피와 같이 붉은 죄 없는 이가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6397D7-A284-19B4-CEF8-0CF8B1FEF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아름답다 예수여 나의 좋은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BB3CE65-7350-81FA-962F-8BF5FA11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5121E4-556B-71A9-2E51-7A3A0EB0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위하여 십자가를 질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CE9EBD-0B30-07CA-7833-31880463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십자가를 지심은 무슨 죄가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36B2E6-347C-ABA5-EFB1-7F51A3F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피와 같이 붉은 죄 없는 이가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A689CE-8BB0-4C9F-0E17-065C13F9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아름답다 예수여 나의 좋은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A7CD2D-B6E8-38E0-D6D0-29705FB61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Shed His blood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B930EC-9B02-181C-DD2D-2A04C7169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2.For what crime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209B1D-E1BF-92FD-E719-EC2698C04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3.None there lives who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44FCC0-613F-C689-C3C9-D02D848F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4.Jesus, oh so fair art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E8607E7-CCE0-D526-3069-2B14B9ED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Lord, Jesus,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6584AB-605D-4DB5-E7D1-4364C411A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위하여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FDD2EC-8BE2-346D-0408-1D67514ED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십자가를 지심은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CBA9F0-E4D5-F08A-1BE3-E9242DCE8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피와 같이 붉은 죄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42982E-8C97-B20E-EC71-7E00FDDCD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아름답다 예수여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4BC593-8DF9-EB3A-93CD-C4467E0F2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예수님 예수님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22916BE5-4AFE-51DF-5C41-D3DBD435D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1113</Words>
  <Application>Microsoft Office PowerPoint</Application>
  <PresentationFormat>On-screen Show (4:3)</PresentationFormat>
  <Paragraphs>193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굴림</vt:lpstr>
      <vt:lpstr>Calibri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2023-04-09T13:21:56Z</dcterms:modified>
</cp:coreProperties>
</file>