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132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1D8A8E-E24D-4FC1-3F48-89E21EBD75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CF5CCE-DB26-0DB1-F025-A6CC985CD6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8EADD-036F-7039-A017-845E625732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C1D62-FDD8-4E51-9E86-987F466CD1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2716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25A05B-EBC1-74AB-A0B6-7188E2D438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543412-63B0-FD14-55E8-AC032EFDEC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12F61F-86D1-B911-9687-2C3E2073AB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AC31F5-B847-4A3A-ADE2-EE8AA251123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0994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DE0D13-32B0-FDDF-E152-6CC56C72FE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D5857A-5D00-2888-A0BD-2F4EE146B8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10F8D2-CD5E-342D-3D19-F5DBAC1986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58374-494F-4A1E-82BD-EF230133984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31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691BAC-8DC6-6A49-056F-D7005EB8B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D534EB-BA39-8619-0A08-9BCBD23A72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6030D8-10AC-820D-33D2-F3747456EE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F371A-AA43-4C9B-8492-CC4E9109D1C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7885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4ECA77-6C93-9141-C97D-A5B9056A1E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75EC31-8053-4A84-9627-88E0EEB618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B65EE7-E518-1993-89E4-ACAF1E3CF5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2610A-CC76-4DCF-8EA9-E5FBB570F4D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2593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CC6A80-400A-F376-BF40-7BB3775EA9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556C8A-CACD-2A64-F91F-DEF1935439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FE5E18-2396-C8BA-BCFF-FA2F5DD1CB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976DE-48B4-4744-9437-B77F200E66C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0008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258FBEC-6437-2417-0AF1-149CD400F0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5F9B92E-63C5-3875-BEE0-6ECA53426E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96D162-7387-0A7D-2823-864BE0BCAA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BE658D-5729-4897-8A47-7900479FCB7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577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B5E7BE9-A295-1007-5FA0-FB33D3564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8DABE7-107D-9F3A-0196-6B88F26DD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4B3156-646D-51B3-7097-AE6D9F7A71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704BF-96FA-4BB1-A64B-27D7E803068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529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10D0B4E-6D73-2C19-75F0-3C2693366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04331F-4539-5EB7-6488-512027A87A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4425A22-1C2D-BCB4-0747-D14D6C1FA0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6DC19-05C6-4864-B2D6-B3CE101333F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2043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05563C-138D-8428-574A-377AEC5E11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9D18BE-3A1A-2A59-349A-580647C2C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78C8CD-8E54-3A21-362B-DBB1C64BAB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D20F2-0ADE-4B63-B496-2965A25BC59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4954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737EB-DE38-0B3D-150F-C58F2CC569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868530-3D9C-38DA-81FA-D6643BB48F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EF579C-68F8-BFEC-D4E5-7A7DAAE4CF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73305-A57D-4A22-9967-5D991CC41F5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0776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2CA2314-899C-B3FB-BFC2-31096ADC80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51FEC1F-4573-5910-9953-ED5DB361D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8AF6F30-BC40-9540-C6AD-8218F19728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F0D3715-E149-042A-54ED-85720DC025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204A450-8F5A-1512-FE4B-CB58828DA9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2ED00AEC-915E-44FA-A794-5B77C0EAA35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slide" Target="slide15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3AB3FAF4-5700-DCCE-41F7-0205C6969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E72EC4B-FAD4-8721-7635-9BDE4E94E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시온에 오시는 주 호산나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8764D4A-0F07-FED8-A15C-99E761E8E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시온에 오시는 주 호산나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80A566B-5CD2-F753-1ED0-2DBE14F9A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시온에 오시는 주 호산나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3828F408-22EA-6B66-2B55-4B9095712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8C15322-5371-A50E-4A23-C6B4D88DF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1.Let us sing our hosanna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36EFF8D-4D88-EDCF-B528-4F5008C26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us sing our hosanna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351AAA1-9CEA-9645-099C-D888ADC3C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us sing our hosanna </a:t>
            </a:r>
            <a:endParaRPr lang="ko-KR" altLang="en-US" sz="1100"/>
          </a:p>
        </p:txBody>
      </p:sp>
      <p:sp>
        <p:nvSpPr>
          <p:cNvPr id="512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1E20E3C-8A97-9BC2-84C5-585B3F799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시온에 오시는 주</a:t>
            </a:r>
          </a:p>
        </p:txBody>
      </p:sp>
      <p:sp>
        <p:nvSpPr>
          <p:cNvPr id="512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7970704-4F65-609C-6490-A83B2A26C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시온에 오시는 주</a:t>
            </a:r>
          </a:p>
        </p:txBody>
      </p:sp>
      <p:sp>
        <p:nvSpPr>
          <p:cNvPr id="512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DB9D12D-2DFD-9285-6092-DF9C46A89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시온에 오시는 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>
            <a:extLst>
              <a:ext uri="{FF2B5EF4-FFF2-40B4-BE49-F238E27FC236}">
                <a16:creationId xmlns:a16="http://schemas.microsoft.com/office/drawing/2014/main" id="{76842AEC-6A79-39E2-2787-DC2B44555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8D68F39-9CBA-BD79-B94C-70F761C9E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1.Let us sing our hosanna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E3D0221-F002-7706-EF47-422FEF728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us sing our hosanna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A9E45B4-87F6-6E5B-C9B2-2B524B68A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us sing our hosanna </a:t>
            </a:r>
            <a:endParaRPr lang="ko-KR" altLang="en-US" sz="1100"/>
          </a:p>
        </p:txBody>
      </p:sp>
      <p:sp>
        <p:nvSpPr>
          <p:cNvPr id="615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AB675CA-0A52-62D5-A051-CAEA886C4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시온에 오시는 주</a:t>
            </a:r>
          </a:p>
        </p:txBody>
      </p:sp>
      <p:sp>
        <p:nvSpPr>
          <p:cNvPr id="615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3925B2F-5474-CF54-6189-DAF83618B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시온에 오시는 주</a:t>
            </a:r>
          </a:p>
        </p:txBody>
      </p:sp>
      <p:sp>
        <p:nvSpPr>
          <p:cNvPr id="615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3DE8A69-E332-04CA-4EA3-9D7FFE89D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시온에 오시는 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89B98A60-2285-28FA-06A5-84AB91F9D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125059A-2B61-F126-89FB-24687967B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1.Let us sing our hosanna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40003AF-3B5D-11D0-7682-FF71035B3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us sing our hosanna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C80163C-CB26-B838-077A-D6235D60B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us sing our hosanna </a:t>
            </a:r>
            <a:endParaRPr lang="ko-KR" altLang="en-US" sz="1100"/>
          </a:p>
        </p:txBody>
      </p:sp>
      <p:sp>
        <p:nvSpPr>
          <p:cNvPr id="717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43A39E7-0D65-2709-9E6F-6549EE560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시온에 오시는 주</a:t>
            </a:r>
          </a:p>
        </p:txBody>
      </p:sp>
      <p:sp>
        <p:nvSpPr>
          <p:cNvPr id="717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A270F6E-C00A-393A-ED13-EF4CC907F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시온에 오시는 주</a:t>
            </a:r>
          </a:p>
        </p:txBody>
      </p:sp>
      <p:sp>
        <p:nvSpPr>
          <p:cNvPr id="717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DD3E831-81D1-E6B4-24E3-A230A9B10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시온에 오시는 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2A61A8AF-05B2-2146-F41D-62A27785C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6B53748-255A-DC98-69C8-31B3B0758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1.Let us sing our hosanna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3229AC2-C3D9-9C62-EF4A-585BBF608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us sing our hosanna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E09DBDF-55A1-B288-3439-C53A8E0E3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us sing our hosanna </a:t>
            </a:r>
            <a:endParaRPr lang="ko-KR" altLang="en-US" sz="1100"/>
          </a:p>
        </p:txBody>
      </p:sp>
      <p:sp>
        <p:nvSpPr>
          <p:cNvPr id="819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857D44C-64AC-5DD4-ABA8-1EA5A443C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시온에 오시는 주</a:t>
            </a:r>
          </a:p>
        </p:txBody>
      </p:sp>
      <p:sp>
        <p:nvSpPr>
          <p:cNvPr id="819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758027C-3A95-D13D-2131-1BEAC225A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시온에 오시는 주</a:t>
            </a:r>
          </a:p>
        </p:txBody>
      </p:sp>
      <p:sp>
        <p:nvSpPr>
          <p:cNvPr id="820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EF3747A-3A36-FC52-3E0D-DCA632026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시온에 오시는 주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2F87D249-DC80-F3FC-31DF-48D267070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C251364-4273-2F32-68F4-7DFBEEB10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1.Let us sing our hosanna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FDFFD77-EC7D-32E2-05C9-9F2DB8F89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2.Let us sing our hosanna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459C8E0-2D33-3646-3DB9-E6633BF25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us sing our hosanna </a:t>
            </a:r>
            <a:endParaRPr lang="ko-KR" altLang="en-US" sz="1100"/>
          </a:p>
        </p:txBody>
      </p:sp>
      <p:sp>
        <p:nvSpPr>
          <p:cNvPr id="922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543D144-F8C7-7E27-5E09-E8CFB36F9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시온에 오시는 주</a:t>
            </a:r>
          </a:p>
        </p:txBody>
      </p:sp>
      <p:sp>
        <p:nvSpPr>
          <p:cNvPr id="922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84DAE29-9623-801F-5FC7-8A3E0FE82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시온에 오시는 주</a:t>
            </a:r>
          </a:p>
        </p:txBody>
      </p:sp>
      <p:sp>
        <p:nvSpPr>
          <p:cNvPr id="922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970C240-33CD-123E-738F-CAA1B2606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시온에 오시는 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FC5A0CDF-39ED-0B15-9821-693322297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CFC85EC-5787-A6E4-6B5F-BB49D69ED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1.Let us sing our hosanna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F1D0B1A-16FA-5F11-08D2-1E7A96119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us sing our hosanna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4650D47-3965-62AC-E917-C78AB093D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3.Let us sing our hosanna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EBBAC95-29FA-867D-E365-99EDB32FB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시온에 오시는 주</a:t>
            </a:r>
          </a:p>
        </p:txBody>
      </p:sp>
      <p:sp>
        <p:nvSpPr>
          <p:cNvPr id="1024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D7AD130-6FB0-4E85-BC64-1402065E6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시온에 오시는 주</a:t>
            </a:r>
          </a:p>
        </p:txBody>
      </p:sp>
      <p:sp>
        <p:nvSpPr>
          <p:cNvPr id="1024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4B93BD8-CA63-1FFC-8B60-C5B83E678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시온에 오시는 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B2F1914C-8711-A777-16C9-A53733B59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459B43B-5BA3-4A25-4B12-0E49879A7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1.Let us sing our hosanna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EDC08F1-2C13-FA5B-F566-2A0C7D443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us sing our hosanna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D6F0121-8C23-8EC8-FD23-207FC6A2C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3.Let us sing our hosanna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2CB510D-2628-AEF9-C528-CD12BCBF3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시온에 오시는 주</a:t>
            </a:r>
          </a:p>
        </p:txBody>
      </p:sp>
      <p:sp>
        <p:nvSpPr>
          <p:cNvPr id="1127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6CD4789-A35E-97FE-D54A-3329C84CA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시온에 오시는 주</a:t>
            </a:r>
          </a:p>
        </p:txBody>
      </p:sp>
      <p:sp>
        <p:nvSpPr>
          <p:cNvPr id="1127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57765A7-077E-293F-A6C7-A29008737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시온에 오시는 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C3FF894E-9306-B8C9-18CA-562B36139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7FF4257-93F9-3FD6-2744-32D41D3F7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1.Let us sing our hosanna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B7826EE-D8AC-6725-756F-9DCEEBDCD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us sing our hosanna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28A3C79-0D8F-8BCA-7E2F-139A0215A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3.Let us sing our hosanna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0A941AE-54CE-1C8E-0AEF-7DD9D105FF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시온에 오시는 주</a:t>
            </a:r>
          </a:p>
        </p:txBody>
      </p:sp>
      <p:sp>
        <p:nvSpPr>
          <p:cNvPr id="1229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2D1A8C5-382E-BBF1-8555-32FEFFDD8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시온에 오시는 주</a:t>
            </a:r>
          </a:p>
        </p:txBody>
      </p:sp>
      <p:sp>
        <p:nvSpPr>
          <p:cNvPr id="1229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61AD181-1980-E33F-7887-229188038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시온에 오시는 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17377CFC-DEAC-7021-C56F-B38D63565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4E55F4F-9A3F-2349-C48D-7493D4872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1.Let us sing our hosanna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BAFD1BF-14FF-22C3-A64E-A368208C4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us sing our hosanna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151DFD5-89A7-26B2-D8DA-7D187C177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3.Let us sing our hosanna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C9E0A6A-9DC6-3563-9594-63D2061FD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시온에 오시는 주</a:t>
            </a:r>
          </a:p>
        </p:txBody>
      </p:sp>
      <p:sp>
        <p:nvSpPr>
          <p:cNvPr id="1331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3585222-54D8-531F-39D7-4D6770191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시온에 오시는 주</a:t>
            </a:r>
          </a:p>
        </p:txBody>
      </p:sp>
      <p:sp>
        <p:nvSpPr>
          <p:cNvPr id="1332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1F0A40A-46A2-8551-B842-2012E2B1B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시온에 오시는 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16A727E0-A529-5E66-1523-61BAFA3C7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6A689F-934A-DB1E-58C3-4112029F4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시온에 오시는 주 호산나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166EDDE-5631-67FA-076E-1C39E9520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시온에 오시는 주 호산나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3DC0EB5-CB41-E924-F9B1-88A091674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시온에 오시는 주 호산나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CE2353DD-45EB-2EBE-B8F9-6C884F106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02921E3-3046-3D4B-283C-229A8FBC2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시온에 오시는 주 호산나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0CCD4C4-7438-5E63-3DFE-FF70EB84F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시온에 오시는 주 호산나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989674C-94EF-BC24-F013-047242478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시온에 오시는 주 호산나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9CF0AFDA-5A3D-08A1-5E39-14777E412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37A215D-B290-A0C5-EAAB-D8BD033D5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시온에 오시는 주 호산나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6E9CD69-A881-9D89-02FD-38D77F9BF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시온에 오시는 주 호산나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7E49139-9C1A-B435-10A2-85B3383F7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시온에 오시는 주 호산나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6EA3E0FA-CD79-ABEC-F6A8-37023C713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5D3BF92-A313-8DE6-0A71-5DA5DB8C2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시온에 오시는 주 호산나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96CF6AE-3905-CB56-B0FC-C3483E982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시온에 오시는 주 호산나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16D42FE-0860-5F6F-6D2C-5B4AE6380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시온에 오시는 주 호산나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3A3BFC4D-B6EF-F248-B520-E122CFE10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806FBA3-4C97-8589-ECBB-6F3DA582F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시온에 오시는 주 호산나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77DAEBE-5112-105E-5906-47DE26031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시온에 오시는 주 호산나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9D55038-56E1-A997-E051-6D3D10A7D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시온에 오시는 주 호산나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6D76D2D3-49FA-71D4-8C30-7F1FA36FE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3D9A685-005D-68A7-565E-9CF6B864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1.Let us sing our hosanna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B7E41EB-2F60-53C0-7BB6-C4815A8CE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us sing our hosanna </a:t>
            </a:r>
            <a:endParaRPr lang="ko-KR" altLang="en-US" sz="1100"/>
          </a:p>
        </p:txBody>
      </p:sp>
      <p:sp>
        <p:nvSpPr>
          <p:cNvPr id="20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50FEA89-8ADB-E66F-2396-03068E385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us sing our hosanna </a:t>
            </a:r>
            <a:endParaRPr lang="ko-KR" altLang="en-US" sz="1100"/>
          </a:p>
        </p:txBody>
      </p:sp>
      <p:sp>
        <p:nvSpPr>
          <p:cNvPr id="205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3C51B32-22B0-CEEA-C4D4-4E19BE6F5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시온에 오시는 주</a:t>
            </a:r>
          </a:p>
        </p:txBody>
      </p:sp>
      <p:sp>
        <p:nvSpPr>
          <p:cNvPr id="205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F5C52D5-DCA3-DC95-A593-20F3DDD0D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시온에 오시는 주</a:t>
            </a:r>
          </a:p>
        </p:txBody>
      </p:sp>
      <p:sp>
        <p:nvSpPr>
          <p:cNvPr id="205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D880B9B-435D-8F50-94F4-32ADDF4A8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시온에 오시는 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B219E610-4378-7529-E1AA-5A7A34764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13B522B-EB06-B21A-FE59-1CB04D649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1.Let us sing our hosanna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CDE99A3-BBEA-8AF0-F73F-62CEBA528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us sing our hosanna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FACE41F-EB19-F31F-3A78-7FD21A597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us sing our hosanna </a:t>
            </a:r>
            <a:endParaRPr lang="ko-KR" altLang="en-US" sz="1100"/>
          </a:p>
        </p:txBody>
      </p:sp>
      <p:sp>
        <p:nvSpPr>
          <p:cNvPr id="307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5B62982-E1BC-866D-BC45-93B5C97C3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시온에 오시는 주</a:t>
            </a:r>
          </a:p>
        </p:txBody>
      </p:sp>
      <p:sp>
        <p:nvSpPr>
          <p:cNvPr id="307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EDBE560-FDF7-BD30-108E-A4AA37851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시온에 오시는 주</a:t>
            </a:r>
          </a:p>
        </p:txBody>
      </p:sp>
      <p:sp>
        <p:nvSpPr>
          <p:cNvPr id="308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82C7F05-4110-5B21-3633-DAB459DD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시온에 오시는 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3C34B6F-49B2-83EA-F924-1DF36597C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1.Let us sing our hosanna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09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34F292C-42F2-5FCB-8043-4B2373D6E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2.Let us sing our hosanna </a:t>
            </a:r>
            <a:endParaRPr lang="ko-KR" altLang="en-US" sz="1100"/>
          </a:p>
        </p:txBody>
      </p:sp>
      <p:sp>
        <p:nvSpPr>
          <p:cNvPr id="410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6A438D0-DC2F-82E6-A41D-ECE614D5B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3.Let us sing our hosanna </a:t>
            </a:r>
            <a:endParaRPr lang="ko-KR" altLang="en-US" sz="1100"/>
          </a:p>
        </p:txBody>
      </p:sp>
      <p:sp>
        <p:nvSpPr>
          <p:cNvPr id="410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1996E3A-8B15-02C8-66A4-A327DCDEF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시온에 오시는 주</a:t>
            </a:r>
          </a:p>
        </p:txBody>
      </p:sp>
      <p:sp>
        <p:nvSpPr>
          <p:cNvPr id="410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39D67E0-E73A-5912-3104-9CDC0C5C3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시온에 오시는 주</a:t>
            </a:r>
          </a:p>
        </p:txBody>
      </p:sp>
      <p:sp>
        <p:nvSpPr>
          <p:cNvPr id="410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F3355F3-A983-9ED6-E497-AD44D003B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시온에 오시는 주</a:t>
            </a:r>
          </a:p>
        </p:txBody>
      </p:sp>
      <p:pic>
        <p:nvPicPr>
          <p:cNvPr id="4104" name="그림 1">
            <a:extLst>
              <a:ext uri="{FF2B5EF4-FFF2-40B4-BE49-F238E27FC236}">
                <a16:creationId xmlns:a16="http://schemas.microsoft.com/office/drawing/2014/main" id="{45715D5C-FB17-8ED4-48D1-ED55BF5FEB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540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2023-04-02T14:20:04Z</dcterms:modified>
</cp:coreProperties>
</file>