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39장" id="{74F1A6E8-E048-4CA3-9C9D-8916C1CB3689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139장" id="{F9C678A6-10D9-419A-ADD1-28E1CC91772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E1F39-7C4A-8B45-6268-9BBE7C76D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E5D0E4-2153-EE25-EEF9-0A547BFB3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118513-73DC-F6B8-2974-DD7DEE309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4D0C6-5D18-44CE-A65E-179795E6A0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49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763B7D-B297-ADB9-FF24-A806FCAF2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93D3E5-A0AA-F170-E772-DB3536172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631235-4710-A5DC-7EED-295AF5D1A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26B94-6FDC-4365-985C-05B2093423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660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5E9A19-E883-5912-CCED-534349B46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74C9DB-123C-F7B7-80AE-1D8F57C66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97217C-382C-DCF2-D38B-67D06D889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C9578-83C4-4E7A-8E6B-4F3D6CE1D2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137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495C07-B3FC-C039-11FB-04182638E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61AA46-96AF-B7CD-D5A7-BF02A08FF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B6FB8E-73DB-1167-CE9C-544746D01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DEB24-E08D-408E-823D-2ADAB82230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9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9437BF-F52B-AECE-A4B5-DCBF1AFBF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CBFDD1-D40F-3D19-29AB-3AC728884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4B750F-303A-9791-CCFE-2A4C88DA9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736D8-AB96-44EF-B599-6867A2190F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771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EB57A-AC68-DB71-2871-88934CA00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254C93-32E3-D1F9-2F03-D25F131A9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678E4-59BA-1103-AE95-F1AC34F33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78B64-1D49-41C4-981B-79D8E72FB9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5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CD045D-AE47-8ADF-A74D-2B8AE9633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81A26D-D623-6C78-7927-6E23A7095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BEDB29-72CD-07B8-2BC2-E55F2E2AA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21659-F961-4C35-A628-02E1CE7D9D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590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14208C-F4AC-98A4-2D4E-2FD8E2D4E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53ED46-B38D-C77A-1D32-563BF6631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8BB15D-AB45-0A5E-1B69-C0F2FB24B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DA2F9-076C-45ED-AFD9-199D3CDD5E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701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9874C4-34EA-DED8-9633-A11826067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70B370-F80C-1DB1-700F-73837A530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1575A3-D59C-A963-D5FA-964EFA5CD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0C816-093C-43D1-B8B5-98ADA25841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05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FD01D-A70E-C1B4-EBF2-EF9DE2F3F4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A701C-B23A-68A3-7FD2-6858C8368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12F73-3DFE-EA43-2239-93ABE67FA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9FB33-9B32-4B54-BDC2-8BCFC99D4B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860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473A5-6E95-43F6-979A-47F87AA4A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713FE-1AA3-B6DE-9B3F-AD21A0112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44A21-E50B-CEF2-2ED0-0D2CEF07C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9D6DC-BA68-4FCB-B021-C948BDE881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298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D0021E-7121-18C0-0FB6-2E750B8FA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00326B-DBDA-2F6E-834C-FC917CFE3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0D5DC4-A5BB-1C11-B56C-1DD31C5187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6B6775-F13D-7485-CEA0-184F012D67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130740-E417-E783-0D54-AF8FE7103B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29B9A44-7465-4C31-8B14-00A62D90F06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50CD556-EEAC-4402-AD62-A0580E9A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Thou Eternal Christ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58AD770-AC1D-D5B9-3A7B-8AF071A30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9EB6B33-7885-C836-F42E-0B7F5F68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F710425-51D9-6294-F5F5-434D581F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F64C2A3-64D2-6C59-7EAA-EABBEE842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영원한 내 주 예수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DC6DC98-531A-2E5E-99EF-50B62C6E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0B57387-B1C8-0C6C-03B9-19C619F40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00BA8BE-115F-6803-0018-65E61B4F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43EE49C7-24E1-0138-F00C-501DD1D30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A4C7C2E-F597-FC8B-AFD9-05F4F9C5D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E8665A-8DCC-B292-68FA-87908A31B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8DE6EB-5619-71EC-6D0E-B2AF93B40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4C40AB-D98D-1AB3-18D9-ACB6C0A20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 whose dreams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AAAFD1-187A-23B6-ACC9-C37C7402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410B38-3ECB-3282-99B8-479387136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B90896-4222-1134-702F-EF888084C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90A549-86DA-6B25-3A30-0253C463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소망의 내 주 예수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DA637A-CBF4-AE41-9F20-FCD7E84D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BF44AAE-8B6B-FDFA-F421-FD46BC60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D4CE0E-3A46-3CB1-E9C3-ADBEDBE48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D00EBE-770A-3A77-55D1-3FB2BED3E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28AE85-2CB7-7B22-1296-26BDF7AB3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 whose dreams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097A3A-98A4-0D6D-5B57-AEADF270D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35BBC5-ADDD-F7C8-9949-EF3E1814B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7E470B-930A-EB06-BDEC-06129AF5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A4C8E8-C1FB-9724-0B8B-FF172A247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소망의 내 주 예수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CE1029-A72A-6519-B5D5-27C22317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3FB7D6C-8A65-2DC3-2CE8-8A35DA14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DA4EDB-F813-51DE-1DCB-C4D8F711D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D0BBD3-B527-B968-9E82-14EADB7F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664F99-47FD-BCEA-03CB-07BA92D9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 whose dreams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1127C9-DB7C-E716-7037-035D2AF6C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300C43-3866-4B3B-CA5E-FCEAD93D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38A59F-2C7B-55FC-B3A9-6DADD0D9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637FC4-0D83-AEF6-7EA7-FD604FFD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소망의 내 주 예수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C8588E-FEEE-F581-7364-4C2068C4A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D083CBF3-CFAB-4AA4-2D24-9F617C8E1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7D0CE8-0224-C8C0-FEEC-A1537CC9A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B56B12-3489-31BF-160D-7C103FA89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CB209A-7B3F-30A9-1592-C65E12525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7CE6CE-CCD1-AC63-49E5-83BC44A00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Thou Who art the Life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E1E70C-A680-B7E2-0C7A-01E95F84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5B7E77-94C1-73C4-AD2E-9B2EF1D6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4736C4-0F45-5D01-2D33-193B7E919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4CBF6B-3E2D-4F53-4A3F-B3D7E7868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생명과 빛 되신 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A8E7C35E-FE56-2B25-E363-0DE5E333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C55C33-988F-596D-40DA-C84239807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A21E9A-F3AD-DC3E-9B77-CFC24F75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396033-9CB6-5CEA-01BD-6AB2E0AA1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9D1D6A-5011-D01E-7026-2866E9A3F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Thou Who art the Life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1B4C82-E119-D59E-B6D9-41239D32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47C40A-E1A1-090C-3E20-8429C4EEA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806A29-A6E9-E3E3-84F3-B357E47A0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A2CFCB-76AB-3B02-75DD-E338E9DB4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생명과 빛 되신 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CB6405C-91FD-E0B6-DA47-79B6E1F6A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1BFF70-A039-9C07-011F-27F938231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D660D4-A9EB-6353-D731-750B1A3E6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B4FD0E-DE2E-65E9-5505-BD10A5A8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8ABFC2-BE98-9077-DF4A-3E944910E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Thou Who art the Life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15CB90-442A-53A0-9072-FD1CD5340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EEFC58-28CC-C7FF-7731-536403919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CDD3F9-C3CD-F4FC-D520-C52533F68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88D75E-0110-8B94-17CF-6D096610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생명과 빛 되신 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FC01EE26-C362-06D5-2046-0040F07C6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58B167-AEA8-2F69-C740-95B07584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179503-58D2-6609-24C2-8D4E201F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0D3162-F35C-9FAB-D1DD-9C766829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14AB27-A44D-3E0A-461D-ACADC3EA6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Thou Who art the Life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7E4775-0C8B-80ED-CF19-EB60CED53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7CFAB3-05DF-9119-A08D-97F007FD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DE761F-7CF0-0BAF-6FB7-45A6FE7C9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326D83-8699-C389-744B-372409E5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생명과 빛 되신 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DF466D1-5410-6752-863D-9E1B31A2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AC9AA2-CDA5-BB56-396B-BD87C518E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영원한 내 주 예수 앞서서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14DEC8-7C71-A767-92BA-EC3E8FDA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 앞서서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D8DC18-590F-8977-03EB-D85D5611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 앞서서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26CDD1-1364-B24A-00FB-55BE606B3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 만왕의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F4B4413-30D1-344F-98DE-5796F05CD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68E63E-024E-8DAB-21EB-1EB11F0E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영원한 내 주 예수 앞서서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B4DFB3-FD13-EB58-0638-C05DB36A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 앞서서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A1E7BC-6AE6-4F4B-9230-1CBD51302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 앞서서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9A755D-95DF-1FFD-84D0-C03385A7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 만왕의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EA833EF-9BA2-8E0E-9F1F-CE2A336D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1F427D-0165-E56F-F278-9AE7B1CEE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 앞서서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5FEC56-93D7-594C-6D7C-6B1F66DF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인류의 구주 예수 앞서서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E44E80-D572-7421-A594-B5A16D6C9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 앞서서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50FA92-3192-E0EE-B503-CBE7599C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 만왕의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C3FBCDF-AED0-6A0F-E00B-60E6290B0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B78A42-DBFC-D6AB-B1E8-8FC2721B2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Thou Eternal Christ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57D8FC-0F31-182D-654C-C8DE9E40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B074D1-660A-18D3-CEA8-1D88BCAAC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B2B147-42BB-969C-7DF4-8EA15D44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C2527F-2098-8CAC-B7FC-BB4734C67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영원한 내 주 예수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F10857-A1DA-16E8-A8DF-313818EE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EADC27-7E09-B4EA-CDE6-3E61AB444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B63847-F0E2-CB64-9AB3-6E44EACE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FB2A0B0-6F6C-6656-3C23-58103DC4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2CECEC-E930-D737-5C0D-83FC1361D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 앞서서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6419B9-C04F-CE2A-6BAD-BEE59949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인류의 구주 예수 앞서서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0C7D98-89A8-4DE1-1D38-F27AFD3E4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 앞서서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679F6F-5BE1-A446-5FAE-E907DC179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 만왕의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1D2E0C8-8C85-8B47-39BF-BFC89916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3CC110-F2C9-8005-631D-A14C7D5E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 앞서서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46092D-5C62-365C-3CD2-075BB6609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 앞서서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C70C65-F0EB-FDD9-3263-2E034A5E0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소망의 내 주 예수 앞서서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EFB6CA-D311-04D1-0CD1-352E8C15E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 만왕의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8E3AE2C-8283-D530-B853-035500F42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2E0B08-4AA2-20CF-D8C8-3E9E596A3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 앞서서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15002B-D5EE-7CFC-5F6B-83C3E643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 앞서서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955449-C37D-D8F7-5727-6FA43A5C4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소망의 내 주 예수 앞서서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7A12B1-2056-23CE-4146-5EF0BBC4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 만왕의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FE38979-5D9C-3DEB-2913-8222A2C4E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284140-02C1-9C39-2012-6A56DFB8E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 앞서서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2F8C3D-0CCD-D730-A14C-955C85A7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 앞서서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33743E-03FF-6222-0CB7-13EC58E71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 앞서서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5C10AF-626D-EBD8-C942-E3A9F7361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생명과 빛 되신 주 만왕의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9C1A3FC-B8A1-0CBC-BD16-77217EBED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9F19DC-648D-FF6C-F530-01EC771EE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 앞서서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369110-298D-F02D-4087-96A3EFFAF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 앞서서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5512F0-3545-7E18-B7A6-A805481D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 앞서서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5DC50F-BC7D-C7A4-E5B2-262F68CC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생명과 빛 되신 주 만왕의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8D4E14A-8411-ADD3-5B1E-6DB8262FA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FCB365-B6D2-3578-4788-2ED09CF4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Thou Eternal Christ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0EE6EB-85BB-9584-AFBE-CA773936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28BB2D-DB66-F0A8-F73D-B029DBF2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B3F03E-DC5B-2E30-0822-DC3ABA78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2FF162-3217-ECDA-8317-921C4997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영원한 내 주 예수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94F76A-1A4B-6A8E-AAFC-AE13771CA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44571A-A825-1FCF-3E1B-71B8A9D9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3F722B-2842-D854-3964-FB811E7B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02CC92D-C835-C145-1688-FA853490A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4768BB-629B-6790-673E-CFC372D8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Thou Eternal Christ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6CE597-654A-F7EC-AC56-3FBA4613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014BF0-5C35-4B4D-3DBF-9ED323965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163BC3-3CF2-CF43-0A6E-55BC6EC17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78261A-1261-D78D-7C63-D56EF2FF1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영원한 내 주 예수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341276-8B7C-73FF-944C-C4AEA085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B52EDF-293C-6C34-A754-E0BDA4D0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C9F817-CC37-D135-2BB3-667014FA0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C64AC08-5B8E-0679-7CEB-1A873A413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61E22C-8AAE-2CE2-96DC-988825616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ABD9E8-5F64-D857-98C8-3B697FEB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Holy Savior of mankind,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C63779-3D43-C5DC-2375-22421E00E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54E223-5B54-8ABC-1548-E4EB03C1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A1CDB7-4C82-47AC-7546-7E8AB7B9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97B833-BFE9-9CB7-60C9-8045A8ED4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인류의 구주 예수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29B0A1-B7B1-DA96-E7F0-DC6F3041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3B8BCB-1232-DDF1-3367-C2D81207D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32C2756-E28E-973E-C68A-0DC32119D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65822D-C509-3073-E7FF-67B84A32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DD9E1B-4D89-3B24-0E42-71931B57B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Holy Savior of mankind,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C26D78-84B7-8C7C-ABDE-A6B6674F7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E10CCA-25C3-0484-0413-4AF6BAC9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5E7910-09DA-C927-9442-C8C03DC3B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AFCEF4-1164-100B-CB57-E98CC8FD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인류의 구주 예수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D7E1DC-E686-5ABC-58BE-861CA8FE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ACADBB-B42D-3C70-E3B5-40D20758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35B60E4-95A0-0CBB-7C5F-2A7894A67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F9184D-05BA-6FB1-80B7-5FB6A99DC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9F2ED5-3BC3-C1F6-6353-4386F0AD2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Holy Savior of mankind,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D451FE-A6BF-A497-2CBE-5E1A9259F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451C5D-0CDE-8334-215B-5F4168095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EB9248-F354-054E-7BB2-FAF82E1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1F003E-0E50-FF46-7DB0-C7E22E81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인류의 구주 예수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9C29E9-9B5D-BD41-8FE0-EAAEF62C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9E6F01-618F-71F3-ED76-FB3C91D26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CBF6DDF-1A78-17D0-E9FE-D14027CD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9D7996-43CD-CE40-7A7E-9CF0B394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6F630C-568D-AC80-0C11-A888CBFD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Holy Savior of mankind,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09B06F-0E7C-1938-5884-BA6138BE9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Thou whose dreams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7ECF08-0029-DC7B-821C-E4B568984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514496-BA42-FF2A-379D-0D5EC039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9CA003-4EEE-910D-F53F-C21CE989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인류의 구주 예수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6EDBD4-CFDD-D94F-6B42-EC8A453C2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참 소망의 내 주 예수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B1CD8B-1901-C283-4F4F-836A2E6E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DB2447A-7CA7-B7F7-E78B-1F170BA35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093E9C-8452-3995-B973-2037CED6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Thou Eternal Christ of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985CB1-5620-01BA-E9F5-CEC60AD41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Holy Savior of mankind,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F260A5-409E-64DB-8972-96F34AB44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Thou whose dreams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B6D025-C643-489D-48CF-A4CDE370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Thou Who art the Life and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813029-F7FA-A733-B868-A900FDFE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영원한 내 주 예수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20F518-2E2A-004E-6EC9-292438C61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인류의 구주 예수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C9D63F-431E-415E-7142-0F75CB237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참 소망의 내 주 예수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BB7E5E-127E-FB7D-0353-3ED3B0353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생명과 빛 되신 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1160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2024-03-24T14:21:32Z</dcterms:modified>
</cp:coreProperties>
</file>