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72" r:id="rId9"/>
    <p:sldId id="273" r:id="rId10"/>
    <p:sldId id="274" r:id="rId11"/>
    <p:sldId id="275" r:id="rId12"/>
    <p:sldId id="276" r:id="rId13"/>
    <p:sldId id="256" r:id="rId14"/>
    <p:sldId id="257" r:id="rId15"/>
    <p:sldId id="258" r:id="rId16"/>
    <p:sldId id="259" r:id="rId17"/>
    <p:sldId id="260" r:id="rId18"/>
    <p:sldId id="261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27장" id="{34A24E7D-0070-4FC5-86FF-F09223A3347A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72"/>
            <p14:sldId id="273"/>
            <p14:sldId id="274"/>
            <p14:sldId id="275"/>
            <p14:sldId id="276"/>
          </p14:sldIdLst>
        </p14:section>
        <p14:section name="새찬송가 127장" id="{52EBB04F-D9AE-410E-8FB7-ECDC9737716F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19EE68-855E-89CC-DD73-DF991462E2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C963C9-4032-B5B3-F873-3D9780DE3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67B10A-5841-3CFE-3DAC-8D674D71D9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E0A29-BE74-433F-ACBB-C4B3F66DA2A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270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F63A68-89D6-9813-E67E-F5B059C5AD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4E4E02-80A3-72C3-1A20-EA6CA99F5D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FA2FBA-FAE4-9F65-23C2-B724F9D41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94AF1-84CB-4DFA-9B95-A031EA82CBA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994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3B272E-867E-EEB9-D6F5-EE927F65D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6AA2A4-FF41-E0FF-A8C1-14CF32240D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8784C7-5964-240F-D387-3193D8F67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BD124-D76A-421A-807D-136019B12EB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3483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7D348F-702C-3F20-C54D-FF699467A9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4E22BF-9EA2-B138-6CD5-EB50B9F9F4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65CD5F-B522-A0B4-5A07-7A8B5E1E14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214AC-891F-4DDB-84E6-AD68E98EFC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263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7C380B-C5B0-5ED3-8811-970C8B972B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982671-3493-269F-9076-BC13AAE884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1B754D-0792-555D-FDE7-0B568C34D7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29DF7-7122-48FC-925C-72C6D709C38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750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CABF5F-1384-A063-4969-8A8FDAC4B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6D5E2D-9AC4-8CA5-F0A6-1A6E7B97EB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0C9ED7-0408-5D5C-A4B0-24054D3C2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95E9E5-2295-4AB0-AF02-C8B31331F2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944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D41ADB-123D-3CF9-F964-9B20FC123B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519923-AEF1-1A1F-A899-E77C857ED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348ADA-2694-717C-3F96-507C70D15A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80B41-1B45-40F5-AD1F-C2253DB0E82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992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621F60E-170E-46E9-8A5C-15BDC37D6C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4F6D59-A506-F44F-9D47-88D6170DD2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6089A5-2FDD-2BCB-F522-557A3AD677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B6DB2-CD3F-4573-93D5-976CBD9074A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145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53B4080-939E-5AF6-0EEF-8A48D4A08F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BD3FCE5-7A20-B26A-CD42-5554BEAEED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ABFCE7-9AE3-2BFE-88EE-F9A726256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FFB0A-426D-4E4A-843F-61A2992B3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225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189C4B-79E0-1553-7216-A8FEC799D3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E98B48-3EB1-FDED-3388-3785B0EBE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DCD106-5EDF-A1D8-AC00-A9BE67CEC8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E7202-1D94-409D-85E4-FB5896A5A49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0327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7B572D-4ED5-74F5-17C5-013F2700DE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37F9BA-5C9F-7C5D-2CB1-16A164A31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E0BDF3-A88B-2A55-6F5A-85DA073855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D0750-CA1A-4682-BE32-2BE9DD0A05B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872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3A64A0B-6684-6DA6-8161-623853EAA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7E1C98-1A4E-64B8-727E-F924B904C2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812136-CD70-EE03-1469-25FB775EDE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7DE063A-61F4-1250-857D-9AC985A92C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97018ED-3A2A-F102-F823-4E2C7D834F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6EC6841C-7A58-4652-B121-709547C3509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D5104163-A311-6CB0-807E-D3237667E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1.'Twas in the moon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A69836F0-40D4-7AD7-D193-99894CC0A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2.Within a lodge of broken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6C9374AE-AB04-2DF5-0D95-B2936D492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children of the forest free,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183A63A9-B930-95B4-DA04-C2BA44E59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your king, is born;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2CAD79B2-1E74-7D19-752F-66C81B879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고요하고 쓸쓸한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2ADA01F1-4249-4C55-568E-48AE8D3D0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볼 것 없는 구유에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1831385E-390B-DA75-2D77-474D5FADD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사는 자녀들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08571758-EFC1-5607-7BD8-0D8728D6C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왕 나셨네 주 나셨네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380F690E-0107-4EA3-9797-380497BE92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05C568CC-A599-8D19-06BF-12D12836E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EA6C28C-9AAD-40ED-7B27-2E09D5F55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1.'Twas in the moon of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4FACA9F-8253-EA26-E45F-50517E44E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2.Within a lodge of broken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80F74A6-D211-EC98-B6AF-5E93CCA1C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 children of the forest free,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CAAB307-417F-7F9D-CA45-96ABD54C4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your king, is born;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8E3A953-3D28-DB97-55F9-BE7361016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고요하고 쓸쓸한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C1CCA4E-C632-1356-8DEC-1AF180ED1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볼 것 없는 구유에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5717F26-A849-B7A4-5C80-08DEB9728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세상 사는 자녀들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0814A9C-5A49-27CE-7ECF-7239DA9BE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왕 나셨네 주 나셨네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0B9EE778-3908-5132-A7B8-DFE4FA82D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02B0B64-0F6A-9075-0698-E641049DA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1.'Twas in the moon of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D301C0A-A262-5E34-0E78-953B07224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2.Within a lodge of broken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9B7A29F-E1FB-B826-726F-357A36C18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 children of the forest free,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4DE58F8-8513-FFFF-69A9-ACC8965F0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your king, is born;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EEE5CF-1352-EAA7-38B4-3FD91AC98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고요하고 쓸쓸한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167B0D5-A777-10E8-E137-9D0A8C708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볼 것 없는 구유에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05CEF47-EEB7-1395-3064-0864E3253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세상 사는 자녀들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4F31932-120E-EEDA-823B-F7B5519F2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왕 나셨네 주 나셨네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393FB79B-9A4D-3FF6-2483-0E300CD29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7C1D487-E3F0-1A90-D82C-9821986D2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1.'Twas in the moon of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43C91F5-6E8B-C688-83CD-949D4740F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2.Within a lodge of broken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1F9F441-3188-458F-F25E-2567DC1D0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children of the forest free,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7C54A54-5AB9-6340-DEF1-7923F3A9B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R.Jesus, your king, is born;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E284FB-E2EC-56DD-C1FF-E744EE3F3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고요하고 쓸쓸한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6115AF1-D4C1-417D-D7A5-24CFAF963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볼 것 없는 구유에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10BED47-BF05-B702-A7A0-FE129489E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사는 자녀들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788B208-B109-615F-0DA8-D6889EA00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우리 왕 나셨네 주 나셨네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928FEAAC-1C87-C22F-550F-265FFAC0C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2D0E911-08C9-FA68-50BE-89D8654C5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고요하고 쓸쓸한 저 달빛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5233989-D215-077B-C860-E9935E3B8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볼 것 없는 구유에 주께서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8AAB314-7CE3-273E-424C-93CE1BE65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세상사는 자녀들 다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D3EA91E-23A3-612A-5378-3BF4D79FC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A38C003-F01E-7E7C-BABB-BE8F86813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고요하고 쓸쓸한 저 달빛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A3BA1B9-4CCA-2E57-BB25-B7B8B282E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볼 것 없는 구유에 주께서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F046BAF-B7F6-928D-D4C6-9C67DD10A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세상사는 자녀들 다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0AFE9BBA-334F-11AA-D19B-AE16D51B3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9EE6F52-C5DA-F729-08A2-4AFDF9897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고요하고 쓸쓸한 저 달빛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F958650-323B-3550-302C-87FB77FB1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볼 것 없는 구유에 주께서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155CD5F-8E74-EC44-3B78-EDB159593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세상사는 자녀들 다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72E05CC-8F01-814A-DDB0-B6A2C2A5F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7E13F21-958A-8136-E24B-5CAAE68A1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고요하고 쓸쓸한 저 달빛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577DE2-8D13-CD21-36B2-4A1670A40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볼 것 없는 구유에 주께서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54223EB-A3E3-175A-A60B-AB3AB7EC3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세상사는 자녀들 다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4C9C24CE-8BDB-EA0B-161E-748AC508D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203A866-B6DD-BF09-6C1C-D943D1D0B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고요하고 쓸쓸한 저 달빛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99548AA-1FA8-A68B-CBBB-A271FD8CE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볼 것 없는 구유에 주께서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8FCDD4C-5E4B-2CED-6C02-DDC9E0482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세상사는 자녀들 다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979FEF19-1E51-12A2-11B9-A81EEC47D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71E8D1C-8AD0-1F01-9089-735226423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고요하고 쓸쓸한 저 달빛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4292A0F-8951-3713-F8F5-30C4A73C5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볼 것 없는 구유에 주께서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994A802-2DA6-4666-902C-A788F3D6E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세상사는 자녀들 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AC7370B-CED1-7988-B696-5A809ECED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FDC95F7-188D-0C08-5A74-132ECC463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1.'Twas in the moon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290C0A3-194A-EC48-8F3F-C761819BF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2.Within a lodge of broken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F666D10-486B-DB20-75A6-6D43B530A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children of the forest free,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820A37F-63B6-B96F-33D3-4EFF2056D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your king, is born;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85ADAC-D402-EF0B-098E-288BE92C0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고요하고 쓸쓸한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E6A35AC-F083-B862-0E69-AFB2D7058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볼 것 없는 구유에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461A29A-3766-DA8C-3EC4-8E433FC7C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사는 자녀들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3FF607D-2CAC-D6ED-9F3B-BE1418BC4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왕 나셨네 주 나셨네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24ECA44-821C-B31B-30A8-A5034F553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AB0482-EAFC-C9F3-1E0D-B2545240F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1.'Twas in the moon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28362C-18DB-B088-7CE1-FDA63BD7B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2.Within a lodge of broken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2331D2-CC0E-4B79-B7F6-21C16C5A2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children of the forest free,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0D2D421-C591-EEA1-3019-B3BCF5D0B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your king, is born;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92F3AB9-BB33-A387-9F9E-ED4155AAE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고요하고 쓸쓸한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D926A09-4756-0312-9DF9-660AABDF3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볼 것 없는 구유에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F538496-5486-4BEE-35A8-2F62E51AC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사는 자녀들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884D613-6A27-9BE2-FCA5-1CFBF0A3B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왕 나셨네 주 나셨네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FD7C15C1-5E02-C99C-FE4D-102ED4DA2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D25A330-462D-A34D-E0CB-D46D2601C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1.'Twas in the moon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654E0CF-678A-998A-1594-2B27E7A44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2.Within a lodge of broken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D263EB0-AAA7-79BC-6694-C19DB534B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children of the forest free,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9EC504A-1DB5-A717-207D-BDD77F4F7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your king, is born;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BD8488-9AEC-3D51-DCD0-CE896292C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고요하고 쓸쓸한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B034B14-B2D0-1779-85C9-20E06DE28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볼 것 없는 구유에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1D64B27-FD47-018F-CBC9-38E8C49C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사는 자녀들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E8279E7-A6D4-1416-A35D-D92C4B83F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왕 나셨네 주 나셨네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A6D6549-4429-6529-24D5-3BD15D5B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55B6F40-DA66-B4B6-1906-88D2239E2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1.'Twas in the moon of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1E39B7-F183-C59D-BBCC-2DB3842D0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2.Within a lodge of broken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1403509-9674-2DF4-3EF2-0BB5F14F4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children of the forest free,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4A25D3A-5137-790D-E718-F39A1F8FE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your king, is born;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296310-E231-BD87-385A-DC6C9192F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고요하고 쓸쓸한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736285-BE2F-CBF3-196A-B42D2ABC3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볼 것 없는 구유에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FCC70A8-2CA1-4083-6D08-24A9E2D03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사는 자녀들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DAF985D-EE32-A924-A5E8-7C4059B73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왕 나셨네 주 나셨네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6C4C9A3A-D295-3097-5C5D-773A30354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042D6BC-A500-1ECA-C8E9-814CFCA99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1.'Twas in the moon of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C031411-DE9A-7507-C3BD-5BCA05B2F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2.Within a lodge of broken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19231CB-F09C-1E20-AFA7-BB8A4024D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children of the forest free,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6DBE81E-7C6A-8AAA-4E45-9F99627E2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your king, is born;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49DA9E6-C519-5186-BF30-02597A572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고요하고 쓸쓸한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3AA3066-BFD1-F0DF-0412-762C7713C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볼 것 없는 구유에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43C9230-C047-943A-1514-22E8CE0CC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사는 자녀들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D864C26-2428-F1AB-5AD6-59F182885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왕 나셨네 주 나셨네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14E6E8C2-37EA-793C-10E6-5B0651B41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66F6F3-FE96-2551-E338-E7167914E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1.'Twas in the moon of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1E0169-97CD-59D8-19B2-6F884CED5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2.Within a lodge of broken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CE3CA51-2C8F-927F-3F8A-AF78245A8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children of the forest free,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20663C4-68A9-3058-B6BD-68509550B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your king, is born;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E64A54D-0FD3-E07B-5001-8BDA31496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고요하고 쓸쓸한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581378B-CDAF-D8EE-DF6E-BAC8EADE1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볼 것 없는 구유에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4811A06-02DF-391A-F3F6-F402E351F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사는 자녀들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89B4E49-2897-B3E9-CBE4-264DEE288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왕 나셨네 주 나셨네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29E52CD7-6C07-2392-2909-5918FB7F8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B2BBB71-452C-6997-C274-E4376CE24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1.'Twas in the moon of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EAF2893-66FB-6D5D-C4A8-1F3D94486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2.Within a lodge of broken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B9F4B5E-1C22-1535-B108-5AABEBB39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children of the forest free,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31F23DE-52FE-BF26-257F-3E50DD9A7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your king, is born;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DC4823C-93FA-1C0D-84DF-A42CDAC46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고요하고 쓸쓸한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A058AE-BE80-D525-5765-0C7A74BA4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볼 것 없는 구유에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A3B17AE-E9E7-275E-92C6-AD9A0CCE9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 사는 자녀들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399BED4-ABE7-CDD5-F1E9-8BDDA3014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왕 나셨네 주 나셨네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434F4E8D-77A3-B724-A05F-CFE31103F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8C55280-AA03-7258-358E-EB3E4CD98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1.'Twas in the moon of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B96DA95-F7B1-06BD-A9E3-B7E402878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2.Within a lodge of broken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C02FC50-9E0F-9972-35C8-FC40093C5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 children of the forest free,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0E4AC14-FFAF-824F-0F75-4E48B2DA1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your king, is born;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D5AAC2-887C-F761-378F-E58AFEB0F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고요하고 쓸쓸한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FCA710F-8ED0-0354-7439-63C8F8A67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볼 것 없는 구유에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F55CC5B-FB72-9264-4384-DF1D347FB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세상 사는 자녀들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898CB0A-76E1-65CE-93A8-1F739DF9B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왕 나셨네 주 나셨네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822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2024-12-22T15:02:25Z</dcterms:modified>
</cp:coreProperties>
</file>