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59" r:id="rId6"/>
    <p:sldId id="273" r:id="rId7"/>
    <p:sldId id="260" r:id="rId8"/>
    <p:sldId id="261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20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1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F71E3B-289F-4F4A-A5AE-D7B5C08C30B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97726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6D1511-1119-47CF-AF75-255F6FC6B27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0643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C2FE38-A6A6-40C5-8EE7-6BBA360BF8B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76996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4B4645-372A-4D07-AABB-C30D90566A6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45621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292BDE-A2F6-4197-8738-01CC6B40D94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76076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D09B31-9F05-42D3-8627-D55D3780819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3695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A0131-D0F9-4CFA-8C0C-93538351B19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49672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C61D12-797F-464D-82A6-82B3017917D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10316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286F6A-8CBC-4F7E-8E86-7B06AC58E81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33424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3B93AF-21D7-474A-95FA-A7CB01FC0C8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93888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098F2-889A-42F5-94D5-8180D22FDB1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12387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997C88EC-BE7F-4A48-B05F-43EF9D68778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9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0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1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2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3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0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1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4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5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0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1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6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7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0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8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9.xml"/><Relationship Id="rId7" Type="http://schemas.openxmlformats.org/officeDocument/2006/relationships/slide" Target="slide2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천사들의 노래가 하늘에서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한밤중에 목자들 양 떼들을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베들레헴 달려가 나신 아기</a:t>
            </a:r>
          </a:p>
        </p:txBody>
      </p:sp>
      <p:sp>
        <p:nvSpPr>
          <p:cNvPr id="20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구유 안에 누이신 어린 아기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1.Angels we have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2.Shepherds, why this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3.Come to Bethlehem,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4.See within a manger </a:t>
            </a:r>
            <a:endParaRPr lang="ko-KR" altLang="en-US" sz="1100"/>
          </a:p>
        </p:txBody>
      </p:sp>
      <p:sp>
        <p:nvSpPr>
          <p:cNvPr id="307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R.Gloria in excelsis Deo!</a:t>
            </a:r>
            <a:endParaRPr lang="ko-KR" altLang="en-US" sz="1100"/>
          </a:p>
        </p:txBody>
      </p:sp>
      <p:sp>
        <p:nvSpPr>
          <p:cNvPr id="308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천사들의 노래가</a:t>
            </a:r>
          </a:p>
        </p:txBody>
      </p:sp>
      <p:sp>
        <p:nvSpPr>
          <p:cNvPr id="308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한 밤중에 목자들</a:t>
            </a:r>
          </a:p>
        </p:txBody>
      </p:sp>
      <p:sp>
        <p:nvSpPr>
          <p:cNvPr id="308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베들레헴 달려가</a:t>
            </a:r>
          </a:p>
        </p:txBody>
      </p:sp>
      <p:sp>
        <p:nvSpPr>
          <p:cNvPr id="308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구유 안에 누이신</a:t>
            </a:r>
          </a:p>
        </p:txBody>
      </p:sp>
      <p:sp>
        <p:nvSpPr>
          <p:cNvPr id="308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영광을 높이 계신 주께</a:t>
            </a:r>
          </a:p>
        </p:txBody>
      </p:sp>
    </p:spTree>
    <p:extLst>
      <p:ext uri="{BB962C8B-B14F-4D97-AF65-F5344CB8AC3E}">
        <p14:creationId xmlns:p14="http://schemas.microsoft.com/office/powerpoint/2010/main" val="229946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1.Angels we have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2.Shepherds, why this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3.Come to Bethlehem,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4.See within a manger </a:t>
            </a:r>
            <a:endParaRPr lang="ko-KR" altLang="en-US" sz="1100"/>
          </a:p>
        </p:txBody>
      </p:sp>
      <p:sp>
        <p:nvSpPr>
          <p:cNvPr id="410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R.Gloria in excelsis Deo!</a:t>
            </a:r>
            <a:endParaRPr lang="ko-KR" altLang="en-US" sz="1100"/>
          </a:p>
        </p:txBody>
      </p:sp>
      <p:sp>
        <p:nvSpPr>
          <p:cNvPr id="410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천사들의 노래가</a:t>
            </a:r>
          </a:p>
        </p:txBody>
      </p:sp>
      <p:sp>
        <p:nvSpPr>
          <p:cNvPr id="410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한 밤중에 목자들</a:t>
            </a:r>
          </a:p>
        </p:txBody>
      </p:sp>
      <p:sp>
        <p:nvSpPr>
          <p:cNvPr id="410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베들레헴 달려가</a:t>
            </a:r>
          </a:p>
        </p:txBody>
      </p:sp>
      <p:sp>
        <p:nvSpPr>
          <p:cNvPr id="410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구유 안에 누이신</a:t>
            </a:r>
          </a:p>
        </p:txBody>
      </p:sp>
      <p:sp>
        <p:nvSpPr>
          <p:cNvPr id="410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영광을 높이 계신 주께</a:t>
            </a:r>
          </a:p>
        </p:txBody>
      </p:sp>
    </p:spTree>
    <p:extLst>
      <p:ext uri="{BB962C8B-B14F-4D97-AF65-F5344CB8AC3E}">
        <p14:creationId xmlns:p14="http://schemas.microsoft.com/office/powerpoint/2010/main" val="361869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1.Angels we have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2.Shepherds, why this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3.Come to Bethlehem,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4.See within a manger </a:t>
            </a:r>
            <a:endParaRPr lang="ko-KR" altLang="en-US" sz="1100"/>
          </a:p>
        </p:txBody>
      </p:sp>
      <p:sp>
        <p:nvSpPr>
          <p:cNvPr id="512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R.Gloria in excelsis Deo!</a:t>
            </a:r>
            <a:endParaRPr lang="ko-KR" altLang="en-US" sz="1100"/>
          </a:p>
        </p:txBody>
      </p:sp>
      <p:sp>
        <p:nvSpPr>
          <p:cNvPr id="512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천사들의 노래가</a:t>
            </a:r>
          </a:p>
        </p:txBody>
      </p:sp>
      <p:sp>
        <p:nvSpPr>
          <p:cNvPr id="512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한 밤중에 목자들</a:t>
            </a:r>
          </a:p>
        </p:txBody>
      </p:sp>
      <p:sp>
        <p:nvSpPr>
          <p:cNvPr id="513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베들레헴 달려가</a:t>
            </a:r>
          </a:p>
        </p:txBody>
      </p:sp>
      <p:sp>
        <p:nvSpPr>
          <p:cNvPr id="513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구유 안에 누이신</a:t>
            </a:r>
          </a:p>
        </p:txBody>
      </p:sp>
      <p:sp>
        <p:nvSpPr>
          <p:cNvPr id="513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영광을 높이 계신 주께</a:t>
            </a:r>
          </a:p>
        </p:txBody>
      </p:sp>
    </p:spTree>
    <p:extLst>
      <p:ext uri="{BB962C8B-B14F-4D97-AF65-F5344CB8AC3E}">
        <p14:creationId xmlns:p14="http://schemas.microsoft.com/office/powerpoint/2010/main" val="1244797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1.Angels we have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2.Shepherds, why this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3.Come to Bethlehem,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4.See within a manger </a:t>
            </a:r>
            <a:endParaRPr lang="ko-KR" altLang="en-US" sz="1100"/>
          </a:p>
        </p:txBody>
      </p:sp>
      <p:sp>
        <p:nvSpPr>
          <p:cNvPr id="615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R.Gloria in excelsis Deo!</a:t>
            </a:r>
            <a:endParaRPr lang="ko-KR" altLang="en-US" sz="1100"/>
          </a:p>
        </p:txBody>
      </p:sp>
      <p:sp>
        <p:nvSpPr>
          <p:cNvPr id="615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천사들의 노래가</a:t>
            </a:r>
          </a:p>
        </p:txBody>
      </p:sp>
      <p:sp>
        <p:nvSpPr>
          <p:cNvPr id="615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한 밤중에 목자들</a:t>
            </a:r>
          </a:p>
        </p:txBody>
      </p:sp>
      <p:sp>
        <p:nvSpPr>
          <p:cNvPr id="615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베들레헴 달려가</a:t>
            </a:r>
          </a:p>
        </p:txBody>
      </p:sp>
      <p:sp>
        <p:nvSpPr>
          <p:cNvPr id="6155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구유 안에 누이신</a:t>
            </a:r>
          </a:p>
        </p:txBody>
      </p:sp>
      <p:sp>
        <p:nvSpPr>
          <p:cNvPr id="6156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영광을 높이 계신 주께</a:t>
            </a:r>
          </a:p>
        </p:txBody>
      </p:sp>
    </p:spTree>
    <p:extLst>
      <p:ext uri="{BB962C8B-B14F-4D97-AF65-F5344CB8AC3E}">
        <p14:creationId xmlns:p14="http://schemas.microsoft.com/office/powerpoint/2010/main" val="1652902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1.Angels we have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2.Shepherds, why this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3.Come to Bethlehem,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4.See within a manger </a:t>
            </a:r>
            <a:endParaRPr lang="ko-KR" altLang="en-US" sz="1100"/>
          </a:p>
        </p:txBody>
      </p:sp>
      <p:sp>
        <p:nvSpPr>
          <p:cNvPr id="7175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R.Gloria in excelsis Deo!</a:t>
            </a:r>
            <a:endParaRPr lang="ko-KR" altLang="en-US" sz="1100"/>
          </a:p>
        </p:txBody>
      </p:sp>
      <p:sp>
        <p:nvSpPr>
          <p:cNvPr id="717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천사들의 노래가</a:t>
            </a:r>
          </a:p>
        </p:txBody>
      </p:sp>
      <p:sp>
        <p:nvSpPr>
          <p:cNvPr id="717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한 밤중에 목자들</a:t>
            </a:r>
          </a:p>
        </p:txBody>
      </p:sp>
      <p:sp>
        <p:nvSpPr>
          <p:cNvPr id="717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베들레헴 달려가</a:t>
            </a:r>
          </a:p>
        </p:txBody>
      </p:sp>
      <p:sp>
        <p:nvSpPr>
          <p:cNvPr id="7179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구유 안에 누이신</a:t>
            </a:r>
          </a:p>
        </p:txBody>
      </p:sp>
      <p:sp>
        <p:nvSpPr>
          <p:cNvPr id="7180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영광을 높이 계신 주께</a:t>
            </a:r>
          </a:p>
        </p:txBody>
      </p:sp>
    </p:spTree>
    <p:extLst>
      <p:ext uri="{BB962C8B-B14F-4D97-AF65-F5344CB8AC3E}">
        <p14:creationId xmlns:p14="http://schemas.microsoft.com/office/powerpoint/2010/main" val="2684437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1.Angels we have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2.Shepherds, why this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3.Come to Bethlehem,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4.See within a manger </a:t>
            </a:r>
            <a:endParaRPr lang="ko-KR" altLang="en-US" sz="1100"/>
          </a:p>
        </p:txBody>
      </p:sp>
      <p:sp>
        <p:nvSpPr>
          <p:cNvPr id="819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R.Gloria in excelsis Deo!</a:t>
            </a:r>
            <a:endParaRPr lang="ko-KR" altLang="en-US" sz="1100"/>
          </a:p>
        </p:txBody>
      </p:sp>
      <p:sp>
        <p:nvSpPr>
          <p:cNvPr id="820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천사들의 노래가</a:t>
            </a:r>
          </a:p>
        </p:txBody>
      </p:sp>
      <p:sp>
        <p:nvSpPr>
          <p:cNvPr id="820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한 밤중에 목자들</a:t>
            </a:r>
          </a:p>
        </p:txBody>
      </p:sp>
      <p:sp>
        <p:nvSpPr>
          <p:cNvPr id="820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베들레헴 달려가</a:t>
            </a:r>
          </a:p>
        </p:txBody>
      </p:sp>
      <p:sp>
        <p:nvSpPr>
          <p:cNvPr id="820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구유 안에 누이신</a:t>
            </a:r>
          </a:p>
        </p:txBody>
      </p:sp>
      <p:sp>
        <p:nvSpPr>
          <p:cNvPr id="820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영광을 높이 계신 주께</a:t>
            </a:r>
          </a:p>
        </p:txBody>
      </p:sp>
    </p:spTree>
    <p:extLst>
      <p:ext uri="{BB962C8B-B14F-4D97-AF65-F5344CB8AC3E}">
        <p14:creationId xmlns:p14="http://schemas.microsoft.com/office/powerpoint/2010/main" val="125467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1.Angels we have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2.Shepherds, why this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3.Come to Bethlehem,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4.See within a manger </a:t>
            </a:r>
            <a:endParaRPr lang="ko-KR" altLang="en-US" sz="1100"/>
          </a:p>
        </p:txBody>
      </p:sp>
      <p:sp>
        <p:nvSpPr>
          <p:cNvPr id="922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R.Gloria in excelsis Deo!</a:t>
            </a:r>
            <a:endParaRPr lang="ko-KR" altLang="en-US" sz="1100"/>
          </a:p>
        </p:txBody>
      </p:sp>
      <p:sp>
        <p:nvSpPr>
          <p:cNvPr id="922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천사들의 노래가</a:t>
            </a:r>
          </a:p>
        </p:txBody>
      </p:sp>
      <p:sp>
        <p:nvSpPr>
          <p:cNvPr id="922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한 밤중에 목자들</a:t>
            </a:r>
          </a:p>
        </p:txBody>
      </p:sp>
      <p:sp>
        <p:nvSpPr>
          <p:cNvPr id="922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베들레헴 달려가</a:t>
            </a:r>
          </a:p>
        </p:txBody>
      </p:sp>
      <p:sp>
        <p:nvSpPr>
          <p:cNvPr id="922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구유 안에 누이신</a:t>
            </a:r>
          </a:p>
        </p:txBody>
      </p:sp>
      <p:sp>
        <p:nvSpPr>
          <p:cNvPr id="922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영광을 높이 계신 주께</a:t>
            </a:r>
          </a:p>
        </p:txBody>
      </p:sp>
    </p:spTree>
    <p:extLst>
      <p:ext uri="{BB962C8B-B14F-4D97-AF65-F5344CB8AC3E}">
        <p14:creationId xmlns:p14="http://schemas.microsoft.com/office/powerpoint/2010/main" val="1229220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1.Angels we have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2.Shepherds, why this 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3.Come to Bethlehem,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4.See within a manger </a:t>
            </a:r>
            <a:endParaRPr lang="ko-KR" altLang="en-US" sz="1100"/>
          </a:p>
        </p:txBody>
      </p:sp>
      <p:sp>
        <p:nvSpPr>
          <p:cNvPr id="1024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R.Gloria in excelsis Deo!</a:t>
            </a:r>
            <a:endParaRPr lang="ko-KR" altLang="en-US" sz="1100"/>
          </a:p>
        </p:txBody>
      </p:sp>
      <p:sp>
        <p:nvSpPr>
          <p:cNvPr id="1024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천사들의 노래가</a:t>
            </a:r>
          </a:p>
        </p:txBody>
      </p:sp>
      <p:sp>
        <p:nvSpPr>
          <p:cNvPr id="1024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한 밤중에 목자들</a:t>
            </a:r>
          </a:p>
        </p:txBody>
      </p:sp>
      <p:sp>
        <p:nvSpPr>
          <p:cNvPr id="1025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베들레헴 달려가</a:t>
            </a:r>
          </a:p>
        </p:txBody>
      </p:sp>
      <p:sp>
        <p:nvSpPr>
          <p:cNvPr id="1025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구유 안에 누이신</a:t>
            </a:r>
          </a:p>
        </p:txBody>
      </p:sp>
      <p:sp>
        <p:nvSpPr>
          <p:cNvPr id="1025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영광을 높이 계신 주께</a:t>
            </a:r>
          </a:p>
        </p:txBody>
      </p:sp>
    </p:spTree>
    <p:extLst>
      <p:ext uri="{BB962C8B-B14F-4D97-AF65-F5344CB8AC3E}">
        <p14:creationId xmlns:p14="http://schemas.microsoft.com/office/powerpoint/2010/main" val="141090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1.Angels we have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2.Shepherds, why this 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3.Come to Bethlehem,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4.See within a manger </a:t>
            </a:r>
            <a:endParaRPr lang="ko-KR" altLang="en-US" sz="1100"/>
          </a:p>
        </p:txBody>
      </p:sp>
      <p:sp>
        <p:nvSpPr>
          <p:cNvPr id="1127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R.Gloria in excelsis Deo!</a:t>
            </a:r>
            <a:endParaRPr lang="ko-KR" altLang="en-US" sz="1100"/>
          </a:p>
        </p:txBody>
      </p:sp>
      <p:sp>
        <p:nvSpPr>
          <p:cNvPr id="1127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천사들의 노래가</a:t>
            </a:r>
          </a:p>
        </p:txBody>
      </p:sp>
      <p:sp>
        <p:nvSpPr>
          <p:cNvPr id="1127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한 밤중에 목자들</a:t>
            </a:r>
          </a:p>
        </p:txBody>
      </p:sp>
      <p:sp>
        <p:nvSpPr>
          <p:cNvPr id="1127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베들레헴 달려가</a:t>
            </a:r>
          </a:p>
        </p:txBody>
      </p:sp>
      <p:sp>
        <p:nvSpPr>
          <p:cNvPr id="11275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구유 안에 누이신</a:t>
            </a:r>
          </a:p>
        </p:txBody>
      </p:sp>
      <p:sp>
        <p:nvSpPr>
          <p:cNvPr id="11276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영광을 높이 계신 주께</a:t>
            </a:r>
          </a:p>
        </p:txBody>
      </p:sp>
    </p:spTree>
    <p:extLst>
      <p:ext uri="{BB962C8B-B14F-4D97-AF65-F5344CB8AC3E}">
        <p14:creationId xmlns:p14="http://schemas.microsoft.com/office/powerpoint/2010/main" val="334933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1.Angels we have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2.Shepherds, why this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3.Come to Bethlehem,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4.See within a manger </a:t>
            </a:r>
            <a:endParaRPr lang="ko-KR" altLang="en-US" sz="1100"/>
          </a:p>
        </p:txBody>
      </p:sp>
      <p:sp>
        <p:nvSpPr>
          <p:cNvPr id="12295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R.Gloria in excelsis Deo!</a:t>
            </a:r>
            <a:endParaRPr lang="ko-KR" altLang="en-US" sz="1100"/>
          </a:p>
        </p:txBody>
      </p:sp>
      <p:sp>
        <p:nvSpPr>
          <p:cNvPr id="1229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천사들의 노래가</a:t>
            </a:r>
          </a:p>
        </p:txBody>
      </p:sp>
      <p:sp>
        <p:nvSpPr>
          <p:cNvPr id="1229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한 밤중에 목자들</a:t>
            </a:r>
          </a:p>
        </p:txBody>
      </p:sp>
      <p:sp>
        <p:nvSpPr>
          <p:cNvPr id="1229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베들레헴 달려가</a:t>
            </a:r>
          </a:p>
        </p:txBody>
      </p:sp>
      <p:sp>
        <p:nvSpPr>
          <p:cNvPr id="12299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구유 안에 누이신</a:t>
            </a:r>
          </a:p>
        </p:txBody>
      </p:sp>
      <p:sp>
        <p:nvSpPr>
          <p:cNvPr id="12300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영광을 높이 계신 주께</a:t>
            </a:r>
          </a:p>
        </p:txBody>
      </p:sp>
    </p:spTree>
    <p:extLst>
      <p:ext uri="{BB962C8B-B14F-4D97-AF65-F5344CB8AC3E}">
        <p14:creationId xmlns:p14="http://schemas.microsoft.com/office/powerpoint/2010/main" val="150564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천사들의 노래가 하늘에서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한밤중에 목자들 양 떼들을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베들레헴 달려가 나신 아기</a:t>
            </a:r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구유 안에 누이신 어린 아기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1.Angels we have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2.Shepherds, why this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3.Come to Bethlehem,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4.See within a manger </a:t>
            </a:r>
            <a:endParaRPr lang="ko-KR" altLang="en-US" sz="1100"/>
          </a:p>
        </p:txBody>
      </p:sp>
      <p:sp>
        <p:nvSpPr>
          <p:cNvPr id="1331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R.Gloria in excelsis Deo!</a:t>
            </a:r>
            <a:endParaRPr lang="ko-KR" altLang="en-US" sz="1100"/>
          </a:p>
        </p:txBody>
      </p:sp>
      <p:sp>
        <p:nvSpPr>
          <p:cNvPr id="1332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천사들의 노래가</a:t>
            </a:r>
          </a:p>
        </p:txBody>
      </p:sp>
      <p:sp>
        <p:nvSpPr>
          <p:cNvPr id="1332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한 밤중에 목자들</a:t>
            </a:r>
          </a:p>
        </p:txBody>
      </p:sp>
      <p:sp>
        <p:nvSpPr>
          <p:cNvPr id="1332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베들레헴 달려가</a:t>
            </a:r>
          </a:p>
        </p:txBody>
      </p:sp>
      <p:sp>
        <p:nvSpPr>
          <p:cNvPr id="1332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구유 안에 누이신</a:t>
            </a:r>
          </a:p>
        </p:txBody>
      </p:sp>
      <p:sp>
        <p:nvSpPr>
          <p:cNvPr id="1332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영광을 높이 계신 주께</a:t>
            </a:r>
          </a:p>
        </p:txBody>
      </p:sp>
    </p:spTree>
    <p:extLst>
      <p:ext uri="{BB962C8B-B14F-4D97-AF65-F5344CB8AC3E}">
        <p14:creationId xmlns:p14="http://schemas.microsoft.com/office/powerpoint/2010/main" val="1878086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1.Angels we have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2.Shepherds, why this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3.Come to Bethlehem, </a:t>
            </a:r>
            <a:endParaRPr lang="ko-KR" altLang="en-US" sz="1100"/>
          </a:p>
        </p:txBody>
      </p:sp>
      <p:sp>
        <p:nvSpPr>
          <p:cNvPr id="1434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4.See within a manger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R.Gloria in excelsis Deo!</a:t>
            </a:r>
            <a:endParaRPr lang="ko-KR" altLang="en-US" sz="1100"/>
          </a:p>
        </p:txBody>
      </p:sp>
      <p:sp>
        <p:nvSpPr>
          <p:cNvPr id="1434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천사들의 노래가</a:t>
            </a:r>
          </a:p>
        </p:txBody>
      </p:sp>
      <p:sp>
        <p:nvSpPr>
          <p:cNvPr id="1434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한 밤중에 목자들</a:t>
            </a:r>
          </a:p>
        </p:txBody>
      </p:sp>
      <p:sp>
        <p:nvSpPr>
          <p:cNvPr id="1434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베들레헴 달려가</a:t>
            </a:r>
          </a:p>
        </p:txBody>
      </p:sp>
      <p:sp>
        <p:nvSpPr>
          <p:cNvPr id="1434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구유 안에 누이신</a:t>
            </a:r>
          </a:p>
        </p:txBody>
      </p:sp>
      <p:sp>
        <p:nvSpPr>
          <p:cNvPr id="1434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영광을 높이 계신 주께</a:t>
            </a:r>
          </a:p>
        </p:txBody>
      </p:sp>
    </p:spTree>
    <p:extLst>
      <p:ext uri="{BB962C8B-B14F-4D97-AF65-F5344CB8AC3E}">
        <p14:creationId xmlns:p14="http://schemas.microsoft.com/office/powerpoint/2010/main" val="272712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1.Angels we have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2.Shepherds, why this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3.Come to Bethlehem, 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4.See within a manger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R.Gloria in excelsis Deo!</a:t>
            </a:r>
            <a:endParaRPr lang="ko-KR" altLang="en-US" sz="1100"/>
          </a:p>
        </p:txBody>
      </p:sp>
      <p:sp>
        <p:nvSpPr>
          <p:cNvPr id="1536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천사들의 노래가</a:t>
            </a:r>
          </a:p>
        </p:txBody>
      </p:sp>
      <p:sp>
        <p:nvSpPr>
          <p:cNvPr id="1536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한 밤중에 목자들</a:t>
            </a:r>
          </a:p>
        </p:txBody>
      </p:sp>
      <p:sp>
        <p:nvSpPr>
          <p:cNvPr id="1537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베들레헴 달려가</a:t>
            </a:r>
          </a:p>
        </p:txBody>
      </p:sp>
      <p:sp>
        <p:nvSpPr>
          <p:cNvPr id="1537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구유 안에 누이신</a:t>
            </a:r>
          </a:p>
        </p:txBody>
      </p:sp>
      <p:sp>
        <p:nvSpPr>
          <p:cNvPr id="1537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영광을 높이 계신 주께</a:t>
            </a:r>
          </a:p>
        </p:txBody>
      </p:sp>
    </p:spTree>
    <p:extLst>
      <p:ext uri="{BB962C8B-B14F-4D97-AF65-F5344CB8AC3E}">
        <p14:creationId xmlns:p14="http://schemas.microsoft.com/office/powerpoint/2010/main" val="3009257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1.Angels we have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2.Shepherds, why this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3.Come to Bethlehem, </a:t>
            </a:r>
            <a:endParaRPr lang="ko-KR" altLang="en-US" sz="1100"/>
          </a:p>
        </p:txBody>
      </p:sp>
      <p:sp>
        <p:nvSpPr>
          <p:cNvPr id="1639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4.See within a manger </a:t>
            </a:r>
            <a:endParaRPr lang="ko-KR" altLang="en-US" sz="1100"/>
          </a:p>
        </p:txBody>
      </p:sp>
      <p:sp>
        <p:nvSpPr>
          <p:cNvPr id="1639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R.Gloria in excelsis Deo!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천사들의 노래가</a:t>
            </a:r>
          </a:p>
        </p:txBody>
      </p:sp>
      <p:sp>
        <p:nvSpPr>
          <p:cNvPr id="1639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한 밤중에 목자들</a:t>
            </a:r>
          </a:p>
        </p:txBody>
      </p:sp>
      <p:sp>
        <p:nvSpPr>
          <p:cNvPr id="1639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베들레헴 달려가</a:t>
            </a:r>
          </a:p>
        </p:txBody>
      </p:sp>
      <p:sp>
        <p:nvSpPr>
          <p:cNvPr id="16395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구유 안에 누이신</a:t>
            </a:r>
          </a:p>
        </p:txBody>
      </p:sp>
      <p:sp>
        <p:nvSpPr>
          <p:cNvPr id="16396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영광을 높이 계신 주께</a:t>
            </a:r>
          </a:p>
        </p:txBody>
      </p:sp>
    </p:spTree>
    <p:extLst>
      <p:ext uri="{BB962C8B-B14F-4D97-AF65-F5344CB8AC3E}">
        <p14:creationId xmlns:p14="http://schemas.microsoft.com/office/powerpoint/2010/main" val="205988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1.Angels we have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2.Shepherds, why this 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3.Come to Bethlehem, 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4.See within a manger </a:t>
            </a:r>
            <a:endParaRPr lang="ko-KR" altLang="en-US" sz="1100"/>
          </a:p>
        </p:txBody>
      </p:sp>
      <p:sp>
        <p:nvSpPr>
          <p:cNvPr id="17415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R.Gloria in excelsis Deo!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천사들의 노래가</a:t>
            </a:r>
          </a:p>
        </p:txBody>
      </p:sp>
      <p:sp>
        <p:nvSpPr>
          <p:cNvPr id="1741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한 밤중에 목자들</a:t>
            </a:r>
          </a:p>
        </p:txBody>
      </p:sp>
      <p:sp>
        <p:nvSpPr>
          <p:cNvPr id="1741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베들레헴 달려가</a:t>
            </a:r>
          </a:p>
        </p:txBody>
      </p:sp>
      <p:sp>
        <p:nvSpPr>
          <p:cNvPr id="17419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구유 안에 누이신</a:t>
            </a:r>
          </a:p>
        </p:txBody>
      </p:sp>
      <p:sp>
        <p:nvSpPr>
          <p:cNvPr id="17420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영광을 높이 계신 주께</a:t>
            </a:r>
          </a:p>
        </p:txBody>
      </p:sp>
    </p:spTree>
    <p:extLst>
      <p:ext uri="{BB962C8B-B14F-4D97-AF65-F5344CB8AC3E}">
        <p14:creationId xmlns:p14="http://schemas.microsoft.com/office/powerpoint/2010/main" val="2647099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천사들의 노래가 하늘에서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한밤중에 목자들 양 떼들을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베들레헴 달려가 나신 아기</a:t>
            </a:r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구유 안에 누이신 어린 아기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천사들의 노래가 하늘에서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한밤중에 목자들 양 떼들을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베들레헴 달려가 나신 아기</a:t>
            </a:r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구유 안에 누이신 어린 아기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천사들의 노래가 하늘에서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한밤중에 목자들 양 떼들을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베들레헴 달려가 나신 아기</a:t>
            </a:r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구유 안에 누이신 어린 아기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천사들의 노래가 하늘에서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한밤중에 목자들 양 떼들을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베들레헴 달려가 나신 아기</a:t>
            </a:r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구유 안에 누이신 어린 아기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천사들의 노래가 하늘에서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한밤중에 목자들 양 떼들을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베들레헴 달려가 나신 아기</a:t>
            </a:r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구유 안에 누이신 어린 아기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천사들의 노래가 하늘에서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한밤중에 목자들 양 떼들을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베들레헴 달려가 나신 아기</a:t>
            </a:r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구유 안에 누이신 어린 아기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1.Angels we have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2.Shepherds, why this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3.Come to Bethlehem,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4.See within a manger </a:t>
            </a:r>
            <a:endParaRPr lang="ko-KR" altLang="en-US" sz="1100"/>
          </a:p>
        </p:txBody>
      </p:sp>
      <p:sp>
        <p:nvSpPr>
          <p:cNvPr id="2054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R.Gloria in excelsis Deo!</a:t>
            </a:r>
            <a:endParaRPr lang="ko-KR" altLang="en-US" sz="1100"/>
          </a:p>
        </p:txBody>
      </p:sp>
      <p:sp>
        <p:nvSpPr>
          <p:cNvPr id="205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천사들의 노래가</a:t>
            </a:r>
          </a:p>
        </p:txBody>
      </p:sp>
      <p:sp>
        <p:nvSpPr>
          <p:cNvPr id="205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한 밤중에 목자들</a:t>
            </a:r>
          </a:p>
        </p:txBody>
      </p:sp>
      <p:sp>
        <p:nvSpPr>
          <p:cNvPr id="205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베들레헴 달려가</a:t>
            </a:r>
          </a:p>
        </p:txBody>
      </p:sp>
      <p:sp>
        <p:nvSpPr>
          <p:cNvPr id="205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구유 안에 누이신</a:t>
            </a:r>
          </a:p>
        </p:txBody>
      </p:sp>
      <p:sp>
        <p:nvSpPr>
          <p:cNvPr id="2059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영광을 높이 계신 주께</a:t>
            </a:r>
          </a:p>
        </p:txBody>
      </p:sp>
      <p:pic>
        <p:nvPicPr>
          <p:cNvPr id="2060" name="그림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39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896</Words>
  <Application>Microsoft Office PowerPoint</Application>
  <PresentationFormat>On-screen Show (4:3)</PresentationFormat>
  <Paragraphs>192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2021-12-25T04:07:49Z</dcterms:modified>
</cp:coreProperties>
</file>