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66" r:id="rId14"/>
    <p:sldId id="286" r:id="rId15"/>
    <p:sldId id="287" r:id="rId16"/>
    <p:sldId id="267" r:id="rId17"/>
    <p:sldId id="268" r:id="rId18"/>
    <p:sldId id="269" r:id="rId19"/>
    <p:sldId id="288" r:id="rId20"/>
    <p:sldId id="270" r:id="rId21"/>
    <p:sldId id="256" r:id="rId22"/>
    <p:sldId id="257" r:id="rId23"/>
    <p:sldId id="258" r:id="rId24"/>
    <p:sldId id="259" r:id="rId25"/>
    <p:sldId id="260" r:id="rId26"/>
    <p:sldId id="272" r:id="rId27"/>
    <p:sldId id="261" r:id="rId28"/>
    <p:sldId id="262" r:id="rId29"/>
    <p:sldId id="273" r:id="rId30"/>
    <p:sldId id="263" r:id="rId31"/>
    <p:sldId id="264" r:id="rId32"/>
    <p:sldId id="265" r:id="rId33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122장" id="{1A14A40E-FDE0-4DBA-8DFA-067636A88FDD}">
          <p14:sldIdLst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66"/>
            <p14:sldId id="286"/>
            <p14:sldId id="287"/>
            <p14:sldId id="267"/>
            <p14:sldId id="268"/>
            <p14:sldId id="269"/>
            <p14:sldId id="288"/>
            <p14:sldId id="270"/>
          </p14:sldIdLst>
        </p14:section>
        <p14:section name="새찬송가 122장" id="{A487F959-3251-47CA-88CF-AFCCC7A5AC40}">
          <p14:sldIdLst>
            <p14:sldId id="256"/>
            <p14:sldId id="257"/>
            <p14:sldId id="258"/>
            <p14:sldId id="259"/>
            <p14:sldId id="260"/>
            <p14:sldId id="272"/>
            <p14:sldId id="261"/>
            <p14:sldId id="262"/>
            <p14:sldId id="273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2004" y="78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2F455B-7B89-752E-333F-943F0844A2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1CF916-AFEE-3D43-EB2E-0B36ADE2AA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A151F8-C9E8-C907-0EC4-AEE81DDE8B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776A19-F98D-482A-8296-6570618A24C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96887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AB57BF-6222-751D-4483-08B0713963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6F913D-38B1-858C-9683-9076E69EDB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5FBC42-74C2-93FB-3B49-3247326795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0DBA7-7C53-4241-87C5-35E98EACC89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0667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8BFC4A-1DEA-C8F5-450F-D9B1E6B9DF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5E3C02-AD15-FA85-E575-8E942B2993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E16306-BAD0-916D-9446-BC2D3E7AD9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17E4AE-24EB-46EB-9068-EA7B39059C7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84755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4C0BB6-2E82-4F16-835E-D08D408A96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50091D-F8F8-5752-5184-5D7EED2FCF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D20E67-68D2-CFB8-A1A2-C026F03207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3150E-6483-4C84-B830-D72A06C64FC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62810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8146BB-45C5-9279-59BA-91BEA1729C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DA122D-5DC6-BDA8-266E-CB5F70A388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A17F92-9D1B-764A-6D98-6048E57AA4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5B8B3-31FD-4BA7-A4A9-191BB60D5E2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3230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58C555-D671-BA9E-87AD-BCF1BEA41A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7E0534-7759-BB65-9BD6-F711548829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E62405-B7EE-0B46-4754-1C243F2F1E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942820-A2FA-4972-B3C9-1EC11AE8591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08279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5055367-3E0F-5562-D48B-928CF2930E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5F3CF1F-EDE8-6A65-9FC4-99631D2540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6183186-AF7C-B5D4-E907-435EF7A5AA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EA77B8-A9E9-49E2-8829-5DA60351547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953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819F4FC-DB60-D39D-1313-C24651920D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8A18AEB-3273-330E-9960-C523BC1B15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150AD97-8377-75BE-2C5D-F64AFFEBB8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0896A3-664F-462A-AD93-4DE8BAFBCE9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59630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CE1B8D7-B50F-95FD-0DB2-4109111A38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5919162-DB15-F87F-0348-A0DFB2C60F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4D9DB82-C2B8-8661-45D1-85C60696CB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B12410-E48C-4EFA-9B73-11A29766991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3218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B4C90C-2683-DD74-1E0C-B8AABAC50C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1072C7-D947-7A35-7C18-32D9DE1F95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C0C8F7-F186-8352-0401-086C986DAF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58F8A4-A855-4DEF-AED7-37CE3917BB0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51789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9BA2C6-49E1-247F-54E2-1A07DC056A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FD5245-36B8-D112-92F4-C1548FC8ED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C20F3A-8877-64FE-2917-07DD85ECBF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18F2E0-D4B6-42FE-8372-C1A70454393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05617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D21E084-8D4E-B9BC-0834-8990142AD7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1934DC2-4E98-4350-6885-EB4938BFB3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74EA988-FB79-1425-7E61-E0D8A67D075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FCD753A-BF0A-E385-E596-602E5E595A6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7EBF22E-B530-8CB1-A20A-088487D7033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443CE005-7647-4B3C-8579-2DF85CAD231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6.xml"/><Relationship Id="rId4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09EE7F98-C889-3766-F0F9-E7B89E8A8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1.O come, all ye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4A80AEAE-9D15-6ED3-A7A1-6EE226BF2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2.O Sing, choirs of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942F7AB9-0C8D-DC8F-BE9E-90008FBE3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3.For God of true God, 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58A495B7-146D-95D5-8EFB-8EE956934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4.O Yea, Lord, we </a:t>
            </a:r>
            <a:endParaRPr lang="ko-KR" altLang="en-US" sz="1100"/>
          </a:p>
        </p:txBody>
      </p:sp>
      <p:sp>
        <p:nvSpPr>
          <p:cNvPr id="2054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5263E4F7-5822-3E8F-FB79-2906EE403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R.O come, let us adore </a:t>
            </a:r>
            <a:endParaRPr lang="ko-KR" altLang="en-US" sz="1100"/>
          </a:p>
        </p:txBody>
      </p:sp>
      <p:sp>
        <p:nvSpPr>
          <p:cNvPr id="2055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CA9E5A99-FB8E-9B99-6CDF-ADBF6B075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참 반가운 성도여</a:t>
            </a:r>
          </a:p>
        </p:txBody>
      </p:sp>
      <p:sp>
        <p:nvSpPr>
          <p:cNvPr id="2056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4F7CB394-3CDB-34B0-FB05-DF4FFC304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저 천사여 찬송을</a:t>
            </a:r>
          </a:p>
        </p:txBody>
      </p:sp>
      <p:sp>
        <p:nvSpPr>
          <p:cNvPr id="2057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156CBC61-0281-0356-73AC-A060A9EA4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이 세상에 주께서</a:t>
            </a:r>
          </a:p>
        </p:txBody>
      </p:sp>
      <p:sp>
        <p:nvSpPr>
          <p:cNvPr id="2058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742B5A59-8BD9-62B0-250B-4A326496B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여호와의 말씀이</a:t>
            </a:r>
          </a:p>
        </p:txBody>
      </p:sp>
      <p:sp>
        <p:nvSpPr>
          <p:cNvPr id="2059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19D6D260-0051-5D95-FE15-7AE17B378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엎드려 절하세</a:t>
            </a:r>
          </a:p>
        </p:txBody>
      </p:sp>
      <p:pic>
        <p:nvPicPr>
          <p:cNvPr id="2060" name="그림 1">
            <a:extLst>
              <a:ext uri="{FF2B5EF4-FFF2-40B4-BE49-F238E27FC236}">
                <a16:creationId xmlns:a16="http://schemas.microsoft.com/office/drawing/2014/main" id="{BA6B3F3C-1880-A57A-4296-D1804D8B3B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DAFC05D1-1599-B90E-9CE2-1AE297020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D9DAA07-47D1-1D93-B9DF-AFEB4C231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1.O come, all ye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7CCE59B-8AB5-E2FB-44CF-15C01E510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2.O Sing, choirs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073B62A-223D-4655-2239-0761DC97C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3.For God of true God, </a:t>
            </a:r>
            <a:endParaRPr lang="ko-KR" altLang="en-US" sz="1100"/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C0F0820-843E-6537-8EC3-D8F2F0564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4.O Yea, Lord, we </a:t>
            </a:r>
            <a:endParaRPr lang="ko-KR" altLang="en-US" sz="1100"/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40A125C-E89A-51A7-EBBB-90C779212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R.O come, let us adore </a:t>
            </a:r>
            <a:endParaRPr lang="ko-KR" altLang="en-US" sz="1100"/>
          </a:p>
        </p:txBody>
      </p:sp>
      <p:sp>
        <p:nvSpPr>
          <p:cNvPr id="1127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288D22E-88A6-B00D-AB88-330C51DE7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참 반가운 성도여</a:t>
            </a:r>
          </a:p>
        </p:txBody>
      </p:sp>
      <p:sp>
        <p:nvSpPr>
          <p:cNvPr id="1127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9213882-45F8-4EB8-C230-14EFA6819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저 천사여 찬송을</a:t>
            </a:r>
          </a:p>
        </p:txBody>
      </p:sp>
      <p:sp>
        <p:nvSpPr>
          <p:cNvPr id="1127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67EB2C2-3E78-1547-3E53-FB36FCA1C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이 세상에 주께서</a:t>
            </a:r>
          </a:p>
        </p:txBody>
      </p:sp>
      <p:sp>
        <p:nvSpPr>
          <p:cNvPr id="1127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EC5E808-BEEB-ACFF-934C-73658517B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여호와의 말씀이</a:t>
            </a:r>
          </a:p>
        </p:txBody>
      </p:sp>
      <p:sp>
        <p:nvSpPr>
          <p:cNvPr id="1127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685AB14-7138-33ED-04BC-8B9AB9950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엎드려 절하세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1E8DD536-0F02-D257-0AC4-8C8A9F260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50C1775-5463-A24A-44B0-B965AB292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1.O come, all ye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A996FEA-66B3-CC96-DB9F-051E905DA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2.O Sing, choirs of 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A7C24B7-6E55-A65B-8B66-FE7964A5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3.For God of true God,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F1526BE-AE05-E7BF-8D7D-880F9CB18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4.O Yea, Lord, we </a:t>
            </a:r>
            <a:endParaRPr lang="ko-KR" altLang="en-US" sz="1100"/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2CC5D05-C122-F755-B180-64B7CC04A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R.O come, let us adore </a:t>
            </a:r>
            <a:endParaRPr lang="ko-KR" altLang="en-US" sz="1100"/>
          </a:p>
        </p:txBody>
      </p:sp>
      <p:sp>
        <p:nvSpPr>
          <p:cNvPr id="1229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24D0C1B-ED46-F3CF-FE82-BEDE8B3A8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참 반가운 성도여</a:t>
            </a:r>
          </a:p>
        </p:txBody>
      </p:sp>
      <p:sp>
        <p:nvSpPr>
          <p:cNvPr id="1229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7812BAE-9969-3A44-ADD6-72D558BAA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저 천사여 찬송을</a:t>
            </a:r>
          </a:p>
        </p:txBody>
      </p:sp>
      <p:sp>
        <p:nvSpPr>
          <p:cNvPr id="1229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CE2B4C2-ECC1-2B15-2A60-FC2F7DC01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세상에 주께서</a:t>
            </a:r>
          </a:p>
        </p:txBody>
      </p:sp>
      <p:sp>
        <p:nvSpPr>
          <p:cNvPr id="1229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6E957AB-E8F0-8A8A-3A78-090C8E972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여호와의 말씀이</a:t>
            </a:r>
          </a:p>
        </p:txBody>
      </p:sp>
      <p:sp>
        <p:nvSpPr>
          <p:cNvPr id="1230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76E81C6-8B7C-67FE-3AC9-782CFE254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엎드려 절하세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21636FE7-11F1-9A38-E190-68DC13DAA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37CF4E4-BEDB-EDB3-F864-4A1A5A587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1.O come, all ye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9C5FBEE-D3FD-746A-B1E0-7A10836C5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2.O Sing, choirs of 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D86577D-8CD7-C865-72AC-377082A96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3.For God of true God,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D5AB832-DC0E-2328-E628-D67BFAA09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4.O Yea, Lord, we </a:t>
            </a:r>
            <a:endParaRPr lang="ko-KR" altLang="en-US" sz="1100"/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F84F4F2-2413-ECED-444A-A365869EB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R.O come, let us adore </a:t>
            </a:r>
            <a:endParaRPr lang="ko-KR" altLang="en-US" sz="1100"/>
          </a:p>
        </p:txBody>
      </p:sp>
      <p:sp>
        <p:nvSpPr>
          <p:cNvPr id="1332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EDAE9F7-5585-90A7-B43A-14408F904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참 반가운 성도여</a:t>
            </a:r>
          </a:p>
        </p:txBody>
      </p:sp>
      <p:sp>
        <p:nvSpPr>
          <p:cNvPr id="1332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0202279-FF85-D6E4-E5A1-7E3272C68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저 천사여 찬송을</a:t>
            </a:r>
          </a:p>
        </p:txBody>
      </p:sp>
      <p:sp>
        <p:nvSpPr>
          <p:cNvPr id="1332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19C3142-84AD-B444-1C37-2F05C7130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세상에 주께서</a:t>
            </a:r>
          </a:p>
        </p:txBody>
      </p:sp>
      <p:sp>
        <p:nvSpPr>
          <p:cNvPr id="1332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7ED90B1-BF14-0B32-48DB-7D6B8AA83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여호와의 말씀이</a:t>
            </a:r>
          </a:p>
        </p:txBody>
      </p:sp>
      <p:sp>
        <p:nvSpPr>
          <p:cNvPr id="1332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8E61465-CA8E-6DC3-64D1-D491C389B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엎드려 절하세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CAC3E2A4-3040-245A-604D-53BCE1DBC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59FD463-35B0-FEB1-1492-4ACA7C258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1.O come, all ye 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9C93FA3-DC81-9219-A5D4-9FAA11B49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2.O Sing, choirs of </a:t>
            </a:r>
            <a:endParaRPr lang="ko-KR" altLang="en-US" sz="1100"/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FECB1F9-3E9D-8AE5-0D6A-2A33ECEFF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3.For God of true God,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80FA0E4-D556-5971-312B-88ECD718B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4.O Yea, Lord, we </a:t>
            </a:r>
            <a:endParaRPr lang="ko-KR" altLang="en-US" sz="1100"/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3292803-8FAC-392B-B4C7-C429CEC22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R.O come, let us adore </a:t>
            </a:r>
            <a:endParaRPr lang="ko-KR" altLang="en-US" sz="1100"/>
          </a:p>
        </p:txBody>
      </p:sp>
      <p:sp>
        <p:nvSpPr>
          <p:cNvPr id="1434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5681DC6-3AE4-EA58-5404-75218366A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참 반가운 성도여</a:t>
            </a:r>
          </a:p>
        </p:txBody>
      </p:sp>
      <p:sp>
        <p:nvSpPr>
          <p:cNvPr id="1434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FBC7A1E-B335-9B1D-18CC-C8569AC5D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저 천사여 찬송을</a:t>
            </a:r>
          </a:p>
        </p:txBody>
      </p:sp>
      <p:sp>
        <p:nvSpPr>
          <p:cNvPr id="1434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91140B7-A4D0-4A5D-A098-518B0D72C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세상에 주께서</a:t>
            </a:r>
          </a:p>
        </p:txBody>
      </p:sp>
      <p:sp>
        <p:nvSpPr>
          <p:cNvPr id="1434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1D3268B-2AA6-7D1E-EEA8-FAA163A66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여호와의 말씀이</a:t>
            </a:r>
          </a:p>
        </p:txBody>
      </p:sp>
      <p:sp>
        <p:nvSpPr>
          <p:cNvPr id="1434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BF1F743-F085-E5B8-683D-0AB205D74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엎드려 절하세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CA8F8FD2-1BBD-D9F1-5736-BF8F45BAD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185F3BD-E375-3F64-7E49-CC492A689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1.O come, all ye 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3D74CC1-FED9-9F65-C1BB-181DD14CE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2.O Sing, choirs of </a:t>
            </a:r>
            <a:endParaRPr lang="ko-KR" altLang="en-US" sz="1100"/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D0960F4-D87D-D752-7AE7-0C7415EBD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3.For God of true God,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F2628D7-21E8-9088-B0E5-9DFFA55A6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4.O Yea, Lord, we </a:t>
            </a:r>
            <a:endParaRPr lang="ko-KR" altLang="en-US" sz="1100"/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5851B83-14EF-6392-6BD0-D27E6A5E1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R.O come, let us adore </a:t>
            </a:r>
            <a:endParaRPr lang="ko-KR" altLang="en-US" sz="1100"/>
          </a:p>
        </p:txBody>
      </p:sp>
      <p:sp>
        <p:nvSpPr>
          <p:cNvPr id="1536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C6BD309-99F5-AD04-035A-7FCD58166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참 반가운 성도여</a:t>
            </a:r>
          </a:p>
        </p:txBody>
      </p:sp>
      <p:sp>
        <p:nvSpPr>
          <p:cNvPr id="1536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953CD68-E36C-C5BB-D67B-83EF031A1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저 천사여 찬송을</a:t>
            </a:r>
          </a:p>
        </p:txBody>
      </p:sp>
      <p:sp>
        <p:nvSpPr>
          <p:cNvPr id="1537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0938837-B4D2-D57D-68B0-A386373D0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세상에 주께서</a:t>
            </a:r>
          </a:p>
        </p:txBody>
      </p:sp>
      <p:sp>
        <p:nvSpPr>
          <p:cNvPr id="1537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A38CA3C-F95E-1804-1B3F-4A9316BF6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여호와의 말씀이</a:t>
            </a:r>
          </a:p>
        </p:txBody>
      </p:sp>
      <p:sp>
        <p:nvSpPr>
          <p:cNvPr id="1537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7DE154D-B828-C63C-1628-26727BAFA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엎드려 절하세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57721248-3DBB-83A0-BB5F-331E3F788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350BCB5-A0DB-ED4A-6C7E-C1C5A17B3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1.O come, all ye 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78D4271-1B88-C2D8-3A00-534DFEFB2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2.O Sing, choirs of 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5B2D4FC-4EBB-D337-8061-C7B8258DF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3.For God of true God,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00FC44A-937A-C682-56B5-894562C04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4.O Yea, Lord, we </a:t>
            </a:r>
            <a:endParaRPr lang="ko-KR" altLang="en-US" sz="1100"/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D03D8D6-6356-20F7-2C32-D66FD36C6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R.O come, let us adore </a:t>
            </a:r>
            <a:endParaRPr lang="ko-KR" altLang="en-US" sz="1100"/>
          </a:p>
        </p:txBody>
      </p:sp>
      <p:sp>
        <p:nvSpPr>
          <p:cNvPr id="1639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531C7A3-DA13-0070-839D-D0D1F3CB1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참 반가운 성도여</a:t>
            </a:r>
          </a:p>
        </p:txBody>
      </p:sp>
      <p:sp>
        <p:nvSpPr>
          <p:cNvPr id="1639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6B81A66-AD2D-B237-0F0A-509588E3A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저 천사여 찬송을</a:t>
            </a:r>
          </a:p>
        </p:txBody>
      </p:sp>
      <p:sp>
        <p:nvSpPr>
          <p:cNvPr id="1639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5388E6C-A692-B0A0-443B-13409899F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세상에 주께서</a:t>
            </a:r>
          </a:p>
        </p:txBody>
      </p:sp>
      <p:sp>
        <p:nvSpPr>
          <p:cNvPr id="1639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5D1D991-7BF9-82C8-D627-1CDB8B724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여호와의 말씀이</a:t>
            </a:r>
          </a:p>
        </p:txBody>
      </p:sp>
      <p:sp>
        <p:nvSpPr>
          <p:cNvPr id="1639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100C284-FD14-9CCC-4DB4-768AFD9DA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엎드려 절하세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F9A4F4CC-D60D-F765-16D1-3A1BAF580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0F5EA5C-F911-C832-9274-B0019C513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1.O come, all ye </a:t>
            </a:r>
            <a:endParaRPr lang="ko-KR" altLang="en-US" sz="1100"/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F910E0A-C990-87D1-647A-0BE2C70D1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2.O Sing, choirs of </a:t>
            </a:r>
            <a:endParaRPr lang="ko-KR" altLang="en-US" sz="1100"/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C1F1F5F-2101-FC68-0F82-05B20B88E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3.For God of true God, </a:t>
            </a:r>
            <a:endParaRPr lang="ko-KR" altLang="en-US" sz="1100"/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D6E5E1F-668F-3942-96FD-1AD5257F8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4.O Yea, Lord, we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C0F2D1B-807A-3100-B449-FC8C56450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R.O come, let us adore </a:t>
            </a:r>
            <a:endParaRPr lang="ko-KR" altLang="en-US" sz="1100"/>
          </a:p>
        </p:txBody>
      </p:sp>
      <p:sp>
        <p:nvSpPr>
          <p:cNvPr id="1741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2F8E8F1-3EB0-10A9-67FB-1E237BA22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참 반가운 성도여</a:t>
            </a:r>
          </a:p>
        </p:txBody>
      </p:sp>
      <p:sp>
        <p:nvSpPr>
          <p:cNvPr id="1741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1D7C2F2-C418-D208-422E-2B8874D11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저 천사여 찬송을</a:t>
            </a:r>
          </a:p>
        </p:txBody>
      </p:sp>
      <p:sp>
        <p:nvSpPr>
          <p:cNvPr id="1741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96E5B09-1917-ADDF-1F1F-D41E42EA2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이 세상에 주께서</a:t>
            </a:r>
          </a:p>
        </p:txBody>
      </p:sp>
      <p:sp>
        <p:nvSpPr>
          <p:cNvPr id="1741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870E1AD-9C72-1AD0-0D5E-0AD96340C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여호와의 말씀이</a:t>
            </a:r>
          </a:p>
        </p:txBody>
      </p:sp>
      <p:sp>
        <p:nvSpPr>
          <p:cNvPr id="1742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B051FA7-15CA-3045-23B9-6B29124EA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엎드려 절하세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A1E292FD-30C6-5237-11D9-171AB7A50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5C44A08-E909-6A26-388B-DABC2E869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1.O come, all ye </a:t>
            </a:r>
            <a:endParaRPr lang="ko-KR" altLang="en-US" sz="1100"/>
          </a:p>
        </p:txBody>
      </p:sp>
      <p:sp>
        <p:nvSpPr>
          <p:cNvPr id="1843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360B892-EEEF-F2C7-2C8E-806FD4D5B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2.O Sing, choirs of </a:t>
            </a:r>
            <a:endParaRPr lang="ko-KR" altLang="en-US" sz="1100"/>
          </a:p>
        </p:txBody>
      </p:sp>
      <p:sp>
        <p:nvSpPr>
          <p:cNvPr id="1843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101A8BB-20DC-B8E1-7AA6-252F25128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3.For God of true God, </a:t>
            </a:r>
            <a:endParaRPr lang="ko-KR" altLang="en-US" sz="1100"/>
          </a:p>
        </p:txBody>
      </p:sp>
      <p:sp>
        <p:nvSpPr>
          <p:cNvPr id="1843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CBFE312-2203-21AA-6A30-90C61B8A1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4.O Yea, Lord, we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D7AE447-E612-17F5-DAB7-CB510E9A9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R.O come, let us adore </a:t>
            </a:r>
            <a:endParaRPr lang="ko-KR" altLang="en-US" sz="1100"/>
          </a:p>
        </p:txBody>
      </p:sp>
      <p:sp>
        <p:nvSpPr>
          <p:cNvPr id="1844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3383FEC-BBD7-9215-54A2-0C16AE2DC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참 반가운 성도여</a:t>
            </a:r>
          </a:p>
        </p:txBody>
      </p:sp>
      <p:sp>
        <p:nvSpPr>
          <p:cNvPr id="1844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B7A55D7-4FBB-9277-9904-35EF49875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저 천사여 찬송을</a:t>
            </a:r>
          </a:p>
        </p:txBody>
      </p:sp>
      <p:sp>
        <p:nvSpPr>
          <p:cNvPr id="1844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3789297-DDF4-A2A9-2FA6-787CE629B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이 세상에 주께서</a:t>
            </a:r>
          </a:p>
        </p:txBody>
      </p:sp>
      <p:sp>
        <p:nvSpPr>
          <p:cNvPr id="1844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614FEBE-D6F7-337A-77D2-BFF8D1D72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여호와의 말씀이</a:t>
            </a:r>
          </a:p>
        </p:txBody>
      </p:sp>
      <p:sp>
        <p:nvSpPr>
          <p:cNvPr id="1844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C19A5E5-720C-DE60-0B78-AAD2E89C1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엎드려 절하세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>
            <a:extLst>
              <a:ext uri="{FF2B5EF4-FFF2-40B4-BE49-F238E27FC236}">
                <a16:creationId xmlns:a16="http://schemas.microsoft.com/office/drawing/2014/main" id="{6A0AEE46-944C-9E55-A789-DDAB60428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60551A8-E056-309D-A2DD-57836E549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1.O come, all ye </a:t>
            </a:r>
            <a:endParaRPr lang="ko-KR" altLang="en-US" sz="1100"/>
          </a:p>
        </p:txBody>
      </p:sp>
      <p:sp>
        <p:nvSpPr>
          <p:cNvPr id="1946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9BFFBF0-DF8A-9D59-33F5-8918756E7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2.O Sing, choirs of </a:t>
            </a:r>
            <a:endParaRPr lang="ko-KR" altLang="en-US" sz="1100"/>
          </a:p>
        </p:txBody>
      </p:sp>
      <p:sp>
        <p:nvSpPr>
          <p:cNvPr id="1946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63F3392-06E3-22F7-2F0B-3CE688172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3.For God of true God, </a:t>
            </a:r>
            <a:endParaRPr lang="ko-KR" altLang="en-US" sz="1100"/>
          </a:p>
        </p:txBody>
      </p:sp>
      <p:sp>
        <p:nvSpPr>
          <p:cNvPr id="1946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208CF5A-BD7F-15FB-561B-A87144539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4.O Yea, Lord, we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7E52201-EF24-CAE3-7812-3FACC4653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R.O come, let us adore </a:t>
            </a:r>
            <a:endParaRPr lang="ko-KR" altLang="en-US" sz="1100"/>
          </a:p>
        </p:txBody>
      </p:sp>
      <p:sp>
        <p:nvSpPr>
          <p:cNvPr id="1946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3A5274B-ED9E-B0CA-3FD5-58FB94131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참 반가운 성도여</a:t>
            </a:r>
          </a:p>
        </p:txBody>
      </p:sp>
      <p:sp>
        <p:nvSpPr>
          <p:cNvPr id="1946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E1BFC49-61B6-BAD4-31C7-CD926520F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저 천사여 찬송을</a:t>
            </a:r>
          </a:p>
        </p:txBody>
      </p:sp>
      <p:sp>
        <p:nvSpPr>
          <p:cNvPr id="1946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89BC47E-585B-1B51-E4E3-82DE8F1EE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이 세상에 주께서</a:t>
            </a:r>
          </a:p>
        </p:txBody>
      </p:sp>
      <p:sp>
        <p:nvSpPr>
          <p:cNvPr id="1946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FA655BE-91DD-A474-25D0-7260FE2E6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여호와의 말씀이</a:t>
            </a:r>
          </a:p>
        </p:txBody>
      </p:sp>
      <p:sp>
        <p:nvSpPr>
          <p:cNvPr id="1946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EBE8137-EFC3-A9B0-9EA6-3D474B512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엎드려 절하세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1">
            <a:extLst>
              <a:ext uri="{FF2B5EF4-FFF2-40B4-BE49-F238E27FC236}">
                <a16:creationId xmlns:a16="http://schemas.microsoft.com/office/drawing/2014/main" id="{93F436FF-571A-0101-20C8-B841AECDA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10BB8FE-9F4C-4B47-D5F9-39CAAD763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1.O come, all ye </a:t>
            </a:r>
            <a:endParaRPr lang="ko-KR" altLang="en-US" sz="1100"/>
          </a:p>
        </p:txBody>
      </p:sp>
      <p:sp>
        <p:nvSpPr>
          <p:cNvPr id="2048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619C206-F9D2-F312-CB9E-54E8C5148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2.O Sing, choirs of </a:t>
            </a:r>
            <a:endParaRPr lang="ko-KR" altLang="en-US" sz="1100"/>
          </a:p>
        </p:txBody>
      </p:sp>
      <p:sp>
        <p:nvSpPr>
          <p:cNvPr id="2048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BE287DE-7242-96F1-BA25-6121D2463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3.For God of true God, </a:t>
            </a:r>
            <a:endParaRPr lang="ko-KR" altLang="en-US" sz="1100"/>
          </a:p>
        </p:txBody>
      </p:sp>
      <p:sp>
        <p:nvSpPr>
          <p:cNvPr id="2048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4959674-3C66-F828-0927-2F33D04CB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4.O Yea, Lord, we </a:t>
            </a:r>
            <a:endParaRPr lang="ko-KR" altLang="en-US" sz="1100"/>
          </a:p>
        </p:txBody>
      </p:sp>
      <p:sp>
        <p:nvSpPr>
          <p:cNvPr id="2048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3FD6431-A123-C40B-17CE-9E80C903B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R.O come, let us adore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48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1AB4CA2-3FF1-7CDC-13F9-E30668A5D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참 반가운 성도여</a:t>
            </a:r>
          </a:p>
        </p:txBody>
      </p:sp>
      <p:sp>
        <p:nvSpPr>
          <p:cNvPr id="2048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16AD7C8-9D6C-4957-28BE-155512CFF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저 천사여 찬송을</a:t>
            </a:r>
          </a:p>
        </p:txBody>
      </p:sp>
      <p:sp>
        <p:nvSpPr>
          <p:cNvPr id="2049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0C3CA6D-B082-DC69-46BD-849425573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이 세상에 주께서</a:t>
            </a:r>
          </a:p>
        </p:txBody>
      </p:sp>
      <p:sp>
        <p:nvSpPr>
          <p:cNvPr id="2049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ED04311-B1AA-3500-EB22-0F327F4F1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여호와의 말씀이</a:t>
            </a:r>
          </a:p>
        </p:txBody>
      </p:sp>
      <p:sp>
        <p:nvSpPr>
          <p:cNvPr id="2049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118A6FB-100F-772D-059F-A6FA793DB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엎드려 절하세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205412AA-9423-B215-E105-2BD9BC11B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2A0549A-B94D-0239-3A42-81B2CF611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1.O come, all ye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ADD08C2-A226-A15F-F4DB-AEDB3F355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2.O Sing, choirs of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3DA94B8-5BD6-A9EA-EDA4-AB40FD5C0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3.For God of true God, 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A21B433-E517-E3C2-C273-09357FF09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4.O Yea, Lord, we </a:t>
            </a:r>
            <a:endParaRPr lang="ko-KR" altLang="en-US" sz="1100"/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09EF609-41E9-4347-1F56-07FCAF2A4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R.O come, let us adore </a:t>
            </a:r>
            <a:endParaRPr lang="ko-KR" altLang="en-US" sz="1100"/>
          </a:p>
        </p:txBody>
      </p:sp>
      <p:sp>
        <p:nvSpPr>
          <p:cNvPr id="308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DFAD458-2DE7-F3E7-6AA8-B48EC75AE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참 반가운 성도여</a:t>
            </a:r>
          </a:p>
        </p:txBody>
      </p:sp>
      <p:sp>
        <p:nvSpPr>
          <p:cNvPr id="308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1B698C8-8E29-F820-16AB-811EA9113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저 천사여 찬송을</a:t>
            </a:r>
          </a:p>
        </p:txBody>
      </p:sp>
      <p:sp>
        <p:nvSpPr>
          <p:cNvPr id="308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88C43C7-6258-AEF6-F873-C5E6E12D6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이 세상에 주께서</a:t>
            </a:r>
          </a:p>
        </p:txBody>
      </p:sp>
      <p:sp>
        <p:nvSpPr>
          <p:cNvPr id="308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1DE035A-A886-1650-F934-AB542763C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여호와의 말씀이</a:t>
            </a:r>
          </a:p>
        </p:txBody>
      </p:sp>
      <p:sp>
        <p:nvSpPr>
          <p:cNvPr id="308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9BC912A-04BA-E7FE-250C-32BAC8601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엎드려 절하세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1">
            <a:extLst>
              <a:ext uri="{FF2B5EF4-FFF2-40B4-BE49-F238E27FC236}">
                <a16:creationId xmlns:a16="http://schemas.microsoft.com/office/drawing/2014/main" id="{836F2756-34E3-B07B-7FB1-033C1F8D1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F170DD5-D5E3-4561-9BD0-E93B13C42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1.O come, all ye </a:t>
            </a:r>
            <a:endParaRPr lang="ko-KR" altLang="en-US" sz="1100"/>
          </a:p>
        </p:txBody>
      </p:sp>
      <p:sp>
        <p:nvSpPr>
          <p:cNvPr id="2150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5D3F898-3E1B-C808-F037-766788E11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2.O Sing, choirs of </a:t>
            </a:r>
            <a:endParaRPr lang="ko-KR" altLang="en-US" sz="1100"/>
          </a:p>
        </p:txBody>
      </p:sp>
      <p:sp>
        <p:nvSpPr>
          <p:cNvPr id="2150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F9EC55B-DA7F-60B3-2F5C-F37EBAEE3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3.For God of true God, </a:t>
            </a:r>
            <a:endParaRPr lang="ko-KR" altLang="en-US" sz="1100"/>
          </a:p>
        </p:txBody>
      </p:sp>
      <p:sp>
        <p:nvSpPr>
          <p:cNvPr id="2151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6DF1F46-60F5-62C0-34B4-1541CF882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4.O Yea, Lord, we </a:t>
            </a:r>
            <a:endParaRPr lang="ko-KR" altLang="en-US" sz="1100"/>
          </a:p>
        </p:txBody>
      </p:sp>
      <p:sp>
        <p:nvSpPr>
          <p:cNvPr id="2151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BD92E90-4933-2F1F-9D08-DF6DB4698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R.O come, let us adore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151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B7ACF56-65E3-1AAA-8484-510FAE731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참 반가운 성도여</a:t>
            </a:r>
          </a:p>
        </p:txBody>
      </p:sp>
      <p:sp>
        <p:nvSpPr>
          <p:cNvPr id="2151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56936B5-A7DF-EC9B-3224-AF5A5B198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저 천사여 찬송을</a:t>
            </a:r>
          </a:p>
        </p:txBody>
      </p:sp>
      <p:sp>
        <p:nvSpPr>
          <p:cNvPr id="2151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46B1C06-258B-39E1-A883-7847664C9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이 세상에 주께서</a:t>
            </a:r>
          </a:p>
        </p:txBody>
      </p:sp>
      <p:sp>
        <p:nvSpPr>
          <p:cNvPr id="2151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6275FF5-1205-F662-9B60-9B5729A77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여호와의 말씀이</a:t>
            </a:r>
          </a:p>
        </p:txBody>
      </p:sp>
      <p:sp>
        <p:nvSpPr>
          <p:cNvPr id="2151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064C66B-7A3A-7764-8C41-686FE498D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엎드려 절하세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398BC052-2BA1-D5EB-0640-3B4E361BE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CA34E13-56E9-3353-4883-3F0CF77C2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참 반가운 성도여 다 이리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A5EC4BF-3170-5A0A-C703-5137C43AE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저 천사여 찬송을 높이 불러서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B8DBD39-89C3-2B20-7546-1A114D821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세상에 주께서 탄생할 때에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FEB2434-1505-4497-5FB0-0D8529F8D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여호와의 말씀이 육신을 입어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A0DBF1F7-1690-61DB-6F88-13306051F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106208A-5CF3-964F-5407-400BB27ED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참 반가운 성도여 다 이리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6F0DDB5-1913-C1DC-4372-F4CC8E432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저 천사여 찬송을 높이 불러서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0A2B291-1BA8-2121-90A7-B44ED42A7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세상에 주께서 탄생할 때에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4F790C8-9CAA-BE7B-7081-250A98819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여호와의 말씀이 육신을 입어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40AD0B50-0735-50BA-4CB9-0AB27C82C20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82FE959-3B60-F813-37CE-B0A49F32B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참 반가운 성도여 다 이리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141AE2A-D66E-5E7E-C42E-27920F725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저 천사여 찬송을 높이 불러서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CFDAD31-3CE3-DAFB-B45F-8D5B32F55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세상에 주께서 탄생할 때에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073EAF8-F2FA-5E17-DAB2-8FAD065E3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여호와의 말씀이 육신을 입어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8B732208-2DF8-329F-A00A-DF0819BBD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2FBAE4A-26FB-559E-9ACE-C48A4C4FF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참 반가운 성도여 다 이리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E545D60-94C9-27BB-06CF-715FF5FE9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저 천사여 찬송을 높이 불러서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BF744DA-9EA9-0B84-A7EC-6D44A8841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세상에 주께서 탄생할 때에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0AB00D2-7E9B-070A-AAAF-21DC0C7D8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여호와의 말씀이 육신을 입어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9E136C86-98B4-DEE5-DCD0-23AEDA72B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896EBDF-B7AF-E735-31F5-C3757CCF2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참 반가운 성도여 다 이리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79F8BD2-A955-536F-1664-761133108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저 천사여 찬송을 높이 불러서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37D84C3-51C0-C193-E640-AB2052A18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세상에 주께서 탄생할 때에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4515C24-681B-4C23-7910-535900943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여호와의 말씀이 육신을 입어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CE62A48B-FC41-F1FF-B536-EF84C38D8E1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DCE0FAC-BB3F-CC40-840C-91209FAF0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참 반가운 성도여 다 이리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A8D57D1-A0F9-1A9F-F723-58B37D439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저 천사여 찬송을 높이 불러서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DB8A15A-A8D7-B61F-A726-7C60CE352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세상에 주께서 탄생할 때에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17246E3-ACAA-5DED-9A98-6A9169B96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여호와의 말씀이 육신을 입어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060128F5-B10B-FF8E-6DE2-0EA01953D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C1C398D-8512-9A20-2A66-D66A46837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참 반가운 성도여 다 이리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4FA6657-FA13-C4C0-A661-6024BD013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저 천사여 찬송을 높이 불러서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E30F890-BEAD-3C1F-FDF3-36EF34CE9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세상에 주께서 탄생할 때에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D2F1B0B-39B5-58DD-90A7-D42D57DE3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여호와의 말씀이 육신을 입어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8DB41B3F-BFC4-3E3D-D137-8E70B70A5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0D91E54-87B0-AFAB-74EE-E68DF5AC2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참 반가운 성도여 다 이리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07E2856-5D6A-ED45-539C-9430F3B71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저 천사여 찬송을 높이 불러서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0C23D6A-965B-F981-1C7D-6B6DB3699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세상에 주께서 탄생할 때에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B548C03-0B93-96CA-DA50-95B4090A7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여호와의 말씀이 육신을 입어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E6D4C8DF-50DA-4443-7747-F10B1A6B171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F96530B-017F-D72C-C4EA-0D2799BBC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참 반가운 성도여 다 이리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3656CFF-DAD4-2E35-239A-75906F905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저 천사여 찬송을 높이 불러서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D3736F3-6988-CCA8-7798-A6001DE41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세상에 주께서 탄생할 때에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4E30561-F67E-208C-CCE3-051BE3FCF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여호와의 말씀이 육신을 입어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2">
            <a:extLst>
              <a:ext uri="{FF2B5EF4-FFF2-40B4-BE49-F238E27FC236}">
                <a16:creationId xmlns:a16="http://schemas.microsoft.com/office/drawing/2014/main" id="{B81BD161-EB69-0AE4-79F0-A0964C86F64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C5869DC-67C4-6FE0-610B-027EC83E3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1.O come, all ye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16CA4AE-4923-D283-A406-8A0EC67B3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2.O Sing, choirs of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9114950-A5B4-1155-00C5-1863E6098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3.For God of true God, 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B688664-A33A-4EAF-44D5-9AA7C058B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4.O Yea, Lord, we </a:t>
            </a:r>
            <a:endParaRPr lang="ko-KR" altLang="en-US" sz="1100"/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0F2D282-2CC0-A4EE-20A8-623D693CC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R.O come, let us adore </a:t>
            </a:r>
            <a:endParaRPr lang="ko-KR" altLang="en-US" sz="1100"/>
          </a:p>
        </p:txBody>
      </p:sp>
      <p:sp>
        <p:nvSpPr>
          <p:cNvPr id="410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3AF204B-55C1-8FF7-306D-EAEA3193E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참 반가운 성도여</a:t>
            </a:r>
          </a:p>
        </p:txBody>
      </p:sp>
      <p:sp>
        <p:nvSpPr>
          <p:cNvPr id="410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61AE9EB-3EE1-FC47-7CB7-40193A356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저 천사여 찬송을</a:t>
            </a:r>
          </a:p>
        </p:txBody>
      </p:sp>
      <p:sp>
        <p:nvSpPr>
          <p:cNvPr id="410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44373FC-D47E-F8A8-E415-FB8E793E6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이 세상에 주께서</a:t>
            </a:r>
          </a:p>
        </p:txBody>
      </p:sp>
      <p:sp>
        <p:nvSpPr>
          <p:cNvPr id="410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0D0AA7C-466A-AB91-2C7E-A2014E79B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여호와의 말씀이</a:t>
            </a:r>
          </a:p>
        </p:txBody>
      </p:sp>
      <p:sp>
        <p:nvSpPr>
          <p:cNvPr id="410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95394C0-702B-207E-F616-0A8E04146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엎드려 절하세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F810F11E-C9B5-9206-B74B-9952F034F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B51F72D-5483-9B55-3382-3194D6EFD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참 반가운 성도여 다 이리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6C1E75B-87A4-84FD-C9B2-014BB6B5C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저 천사여 찬송을 높이 불러서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67AFF34-F10E-0A06-16DD-E8B21AE23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세상에 주께서 탄생할 때에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A9ABB23-7DF1-8D9E-6A7F-3563C121C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여호와의 말씀이 육신을 입어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1DCADFA4-7603-E1A4-568D-3EC07ED34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8876BB0-406F-7C25-7159-C2BCBB04E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참 반가운 성도여 다 이리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F9839E4-92C7-7B8A-E99C-5803EA0E4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저 천사여 찬송을 높이 불러서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371E07A-7E17-EF87-F528-91387DDA0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세상에 주께서 탄생할 때에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475A38B-78FF-7532-533F-E20319B70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여호와의 말씀이 육신을 입어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E08F6FD1-C389-8189-2B44-8AF62E283AF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C171482-461A-99BF-C03A-963A3CBFA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참 반가운 성도여 다 이리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CAC169B-C5DB-2CC1-20D3-1B6D8FD0B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저 천사여 찬송을 높이 불러서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A217B75-2491-54E6-E6D3-07855892E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세상에 주께서 탄생할 때에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8A8364D-7347-06CE-0998-ACFE5DE54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여호와의 말씀이 육신을 입어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39A81E77-BE32-6F25-42CA-E364515A6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7FBC689-4109-8431-E24D-199E7881F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1.O come, all ye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017E20C-AFDF-D1C6-6978-4009A3B9E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2.O Sing, choirs of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6D418F8-1738-99C8-B141-57FBF01B2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3.For God of true God, 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948C925-AA48-CD3D-90BA-FCF5B22B1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4.O Yea, Lord, we </a:t>
            </a:r>
            <a:endParaRPr lang="ko-KR" altLang="en-US" sz="1100"/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B867375-D73A-D523-BEA8-A93C01044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R.O come, let us adore </a:t>
            </a:r>
            <a:endParaRPr lang="ko-KR" altLang="en-US" sz="1100"/>
          </a:p>
        </p:txBody>
      </p:sp>
      <p:sp>
        <p:nvSpPr>
          <p:cNvPr id="512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64305D8-235A-F6AA-6B86-3F002B56A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참 반가운 성도여</a:t>
            </a:r>
          </a:p>
        </p:txBody>
      </p:sp>
      <p:sp>
        <p:nvSpPr>
          <p:cNvPr id="512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6947B00-B209-D7C8-8E0E-359E3E78E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저 천사여 찬송을</a:t>
            </a:r>
          </a:p>
        </p:txBody>
      </p:sp>
      <p:sp>
        <p:nvSpPr>
          <p:cNvPr id="513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D71A6DA-4655-110E-4067-9E0F9218C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이 세상에 주께서</a:t>
            </a:r>
          </a:p>
        </p:txBody>
      </p:sp>
      <p:sp>
        <p:nvSpPr>
          <p:cNvPr id="513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28AEA7E-F756-CE0B-9F6C-31D492356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여호와의 말씀이</a:t>
            </a:r>
          </a:p>
        </p:txBody>
      </p:sp>
      <p:sp>
        <p:nvSpPr>
          <p:cNvPr id="513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549917F-1536-A484-3672-F42BFB8BF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엎드려 절하세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7C196774-521E-D1F4-DF13-3BCDF1182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F460FF2-35E6-DA2D-8E48-EE7BDFF1F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1.O come, all ye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29B2D6D-070A-7461-0319-982BEDF33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2.O Sing, choirs of </a:t>
            </a:r>
            <a:endParaRPr lang="ko-KR" altLang="en-US" sz="1100"/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22A09F9-2F36-433D-6389-D17A48F1D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3.For God of true God, 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8D05FE5-CAA9-46F1-8069-F53D8B0AB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4.O Yea, Lord, we </a:t>
            </a:r>
            <a:endParaRPr lang="ko-KR" altLang="en-US" sz="1100"/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79894F2-AF68-C6D6-C174-BB7E091C3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R.O come, let us adore </a:t>
            </a:r>
            <a:endParaRPr lang="ko-KR" altLang="en-US" sz="1100"/>
          </a:p>
        </p:txBody>
      </p:sp>
      <p:sp>
        <p:nvSpPr>
          <p:cNvPr id="615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8392F98-D369-2BCF-6A75-2D16AB7CE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참 반가운 성도여</a:t>
            </a:r>
          </a:p>
        </p:txBody>
      </p:sp>
      <p:sp>
        <p:nvSpPr>
          <p:cNvPr id="615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4D3D578-5AC4-43DC-8E1C-6A810B8D6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2.</a:t>
            </a:r>
            <a:r>
              <a:rPr lang="ko-KR" altLang="en-US" sz="1100"/>
              <a:t>저 천사여 찬송을</a:t>
            </a:r>
          </a:p>
        </p:txBody>
      </p:sp>
      <p:sp>
        <p:nvSpPr>
          <p:cNvPr id="615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9863953-0D90-5FC2-C277-577F45C0D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이 세상에 주께서</a:t>
            </a:r>
          </a:p>
        </p:txBody>
      </p:sp>
      <p:sp>
        <p:nvSpPr>
          <p:cNvPr id="615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468F5AA-18E1-1A07-D36B-2D608B340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여호와의 말씀이</a:t>
            </a:r>
          </a:p>
        </p:txBody>
      </p:sp>
      <p:sp>
        <p:nvSpPr>
          <p:cNvPr id="615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DF2DAED-917B-BB0F-2E2C-521164114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엎드려 절하세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E77A06C7-BCA3-B20C-556C-8596B4C25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3550301-3B4B-7822-CF79-BECE1602A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1.O come, all ye 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853536E-4FF9-0CF2-9299-5420E1E2D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2.O Sing, choirs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F0FA188-A09A-E293-25E7-4CA556470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3.For God of true God, 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C0B6BF2-B503-F11C-B494-6E2104C01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4.O Yea, Lord, we </a:t>
            </a:r>
            <a:endParaRPr lang="ko-KR" altLang="en-US" sz="1100"/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7E18824-50C7-E570-96A4-58D6ECADE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R.O come, let us adore </a:t>
            </a:r>
            <a:endParaRPr lang="ko-KR" altLang="en-US" sz="1100"/>
          </a:p>
        </p:txBody>
      </p:sp>
      <p:sp>
        <p:nvSpPr>
          <p:cNvPr id="717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1247608-FEAE-22A2-1C14-A63A503F2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참 반가운 성도여</a:t>
            </a:r>
          </a:p>
        </p:txBody>
      </p:sp>
      <p:sp>
        <p:nvSpPr>
          <p:cNvPr id="717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204162E-0500-F3BD-F28B-EDFF99410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저 천사여 찬송을</a:t>
            </a:r>
          </a:p>
        </p:txBody>
      </p:sp>
      <p:sp>
        <p:nvSpPr>
          <p:cNvPr id="717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010EB09-E6D7-4709-B92D-62000ACF1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이 세상에 주께서</a:t>
            </a:r>
          </a:p>
        </p:txBody>
      </p:sp>
      <p:sp>
        <p:nvSpPr>
          <p:cNvPr id="717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14F5116-BA2E-AFB1-D846-A95909337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여호와의 말씀이</a:t>
            </a:r>
          </a:p>
        </p:txBody>
      </p:sp>
      <p:sp>
        <p:nvSpPr>
          <p:cNvPr id="718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63E6BB1-3394-77D5-361D-EF6F098EE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엎드려 절하세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759ABBFB-8920-6B2A-0057-13F4E9A46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621391A-0B60-1543-7BDC-7BBA91C98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1.O come, all ye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A9C654E-A61E-45B6-F1CD-7744C080B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2.O Sing, choirs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6C04B4F-24DA-0EF2-BC58-6A4588E4F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3.For God of true God, 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BFE32E5-04D7-F8E5-3D1C-23FCABE33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4.O Yea, Lord, we </a:t>
            </a:r>
            <a:endParaRPr lang="ko-KR" altLang="en-US" sz="1100"/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812777A-FBD3-43A3-5494-86019E010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R.O come, let us adore </a:t>
            </a:r>
            <a:endParaRPr lang="ko-KR" altLang="en-US" sz="1100"/>
          </a:p>
        </p:txBody>
      </p:sp>
      <p:sp>
        <p:nvSpPr>
          <p:cNvPr id="820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2189EA5-BD90-2278-CD7C-6BC71ED11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참 반가운 성도여</a:t>
            </a:r>
          </a:p>
        </p:txBody>
      </p:sp>
      <p:sp>
        <p:nvSpPr>
          <p:cNvPr id="820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FF43D65-9CE3-0817-3D52-3BDF6FC45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저 천사여 찬송을</a:t>
            </a:r>
          </a:p>
        </p:txBody>
      </p:sp>
      <p:sp>
        <p:nvSpPr>
          <p:cNvPr id="820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962C76E-4620-22AC-3EF4-FEA942E0E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이 세상에 주께서</a:t>
            </a:r>
          </a:p>
        </p:txBody>
      </p:sp>
      <p:sp>
        <p:nvSpPr>
          <p:cNvPr id="820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7998745-39A5-7D60-89E8-E6DB1B6F7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여호와의 말씀이</a:t>
            </a:r>
          </a:p>
        </p:txBody>
      </p:sp>
      <p:sp>
        <p:nvSpPr>
          <p:cNvPr id="820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66F5EC2-68AC-6982-2657-5A8F39C12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엎드려 절하세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4EB737F3-0089-9E51-04C7-2ED8C786E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BF87F56-CEB9-5D4E-711A-4754DE61A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1.O come, all ye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FA17A4F-1F4E-40BF-323F-0D85A5A4F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2.O Sing, choirs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B46B333-B772-8D0E-E8A5-BE8A6BC5D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3.For God of true God, 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6909062-3344-A488-340C-441E8A15E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4.O Yea, Lord, we </a:t>
            </a:r>
            <a:endParaRPr lang="ko-KR" altLang="en-US" sz="1100"/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80D5943-C955-D0DF-842C-3495CB4B4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R.O come, let us adore </a:t>
            </a:r>
            <a:endParaRPr lang="ko-KR" altLang="en-US" sz="1100"/>
          </a:p>
        </p:txBody>
      </p:sp>
      <p:sp>
        <p:nvSpPr>
          <p:cNvPr id="922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64AAE62-6AC8-9E54-3D31-AB45E3E82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참 반가운 성도여</a:t>
            </a:r>
          </a:p>
        </p:txBody>
      </p:sp>
      <p:sp>
        <p:nvSpPr>
          <p:cNvPr id="922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05CDD04-33E3-31FD-7064-087CC50B0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저 천사여 찬송을</a:t>
            </a:r>
          </a:p>
        </p:txBody>
      </p:sp>
      <p:sp>
        <p:nvSpPr>
          <p:cNvPr id="922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1A69F97-4466-5C32-4B64-4135433C5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이 세상에 주께서</a:t>
            </a:r>
          </a:p>
        </p:txBody>
      </p:sp>
      <p:sp>
        <p:nvSpPr>
          <p:cNvPr id="922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54D9726-8932-4017-B28E-7907428D9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여호와의 말씀이</a:t>
            </a:r>
          </a:p>
        </p:txBody>
      </p:sp>
      <p:sp>
        <p:nvSpPr>
          <p:cNvPr id="922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6CC44A1-9D88-6BC1-7E53-7649BB316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엎드려 절하세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0B150BD3-7C8F-4BAE-45BB-829AB2259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AED43B0-C3B7-6840-953B-6064B441E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1.O come, all ye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64B936B-3D3B-0141-C3C4-62569EFAD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2.O Sing, choirs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5D42911-8465-BF59-1E77-01045A445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3.For God of true God, </a:t>
            </a:r>
            <a:endParaRPr lang="ko-KR" altLang="en-US" sz="1100"/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805D81F-3EA9-E317-7E2E-9EBCFA7EB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4.O Yea, Lord, we </a:t>
            </a:r>
            <a:endParaRPr lang="ko-KR" altLang="en-US" sz="1100"/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47CACC2-8041-69A6-1A1C-C68B5939C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R.O come, let us adore </a:t>
            </a:r>
            <a:endParaRPr lang="ko-KR" altLang="en-US" sz="1100"/>
          </a:p>
        </p:txBody>
      </p:sp>
      <p:sp>
        <p:nvSpPr>
          <p:cNvPr id="1024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EA3A832-5E5A-5A3A-CCAC-1CD2C4476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1.</a:t>
            </a:r>
            <a:r>
              <a:rPr lang="ko-KR" altLang="en-US" sz="1100"/>
              <a:t>참 반가운 성도여</a:t>
            </a:r>
          </a:p>
        </p:txBody>
      </p:sp>
      <p:sp>
        <p:nvSpPr>
          <p:cNvPr id="1024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BEF048B-0BD4-E585-880E-12280D647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저 천사여 찬송을</a:t>
            </a:r>
          </a:p>
        </p:txBody>
      </p:sp>
      <p:sp>
        <p:nvSpPr>
          <p:cNvPr id="1025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E69B923-6824-592E-6DF9-3BFDEBDFB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3.</a:t>
            </a:r>
            <a:r>
              <a:rPr lang="ko-KR" altLang="en-US" sz="1100"/>
              <a:t>이 세상에 주께서</a:t>
            </a:r>
          </a:p>
        </p:txBody>
      </p:sp>
      <p:sp>
        <p:nvSpPr>
          <p:cNvPr id="1025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EAA5CCE-D735-EE5E-72FE-2B0F2204D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00"/>
              <a:t>4.</a:t>
            </a:r>
            <a:r>
              <a:rPr lang="ko-KR" altLang="en-US" sz="1100"/>
              <a:t>여호와의 말씀이</a:t>
            </a:r>
          </a:p>
        </p:txBody>
      </p:sp>
      <p:sp>
        <p:nvSpPr>
          <p:cNvPr id="1025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8430FFF-57EC-C3A5-9C84-542BF50DA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엎드려 절하세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1544</Words>
  <Application>Microsoft Office PowerPoint</Application>
  <PresentationFormat>On-screen Show (4:3)</PresentationFormat>
  <Paragraphs>248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28</cp:revision>
  <dcterms:created xsi:type="dcterms:W3CDTF">2014-07-22T01:22:16Z</dcterms:created>
  <dcterms:modified xsi:type="dcterms:W3CDTF">2023-12-24T15:21:55Z</dcterms:modified>
</cp:coreProperties>
</file>