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2" r:id="rId10"/>
    <p:sldId id="263" r:id="rId11"/>
    <p:sldId id="284" r:id="rId12"/>
    <p:sldId id="285" r:id="rId13"/>
    <p:sldId id="264" r:id="rId14"/>
    <p:sldId id="265" r:id="rId15"/>
    <p:sldId id="286" r:id="rId16"/>
    <p:sldId id="287" r:id="rId17"/>
    <p:sldId id="266" r:id="rId18"/>
    <p:sldId id="267" r:id="rId19"/>
    <p:sldId id="288" r:id="rId20"/>
    <p:sldId id="289" r:id="rId21"/>
    <p:sldId id="256" r:id="rId22"/>
    <p:sldId id="257" r:id="rId23"/>
    <p:sldId id="258" r:id="rId24"/>
    <p:sldId id="272" r:id="rId25"/>
    <p:sldId id="259" r:id="rId26"/>
    <p:sldId id="273" r:id="rId27"/>
    <p:sldId id="260" r:id="rId28"/>
    <p:sldId id="274" r:id="rId29"/>
    <p:sldId id="261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16장" id="{E94514A9-F442-4401-A56F-8FA4E8D89182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2"/>
            <p14:sldId id="263"/>
            <p14:sldId id="284"/>
            <p14:sldId id="285"/>
            <p14:sldId id="264"/>
            <p14:sldId id="265"/>
            <p14:sldId id="286"/>
            <p14:sldId id="287"/>
            <p14:sldId id="266"/>
            <p14:sldId id="267"/>
            <p14:sldId id="288"/>
            <p14:sldId id="289"/>
          </p14:sldIdLst>
        </p14:section>
        <p14:section name="새찬송가 116장" id="{0F0723E0-9841-41C1-9604-C5BE6FA452E0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74"/>
            <p14:sldId id="261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70" autoAdjust="0"/>
    <p:restoredTop sz="96081" autoAdjust="0"/>
  </p:normalViewPr>
  <p:slideViewPr>
    <p:cSldViewPr>
      <p:cViewPr varScale="1">
        <p:scale>
          <a:sx n="98" d="100"/>
          <a:sy n="98" d="100"/>
        </p:scale>
        <p:origin x="2232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90B8E-77E2-CD8E-74DA-2ECEC6F26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35A2A3-EAD1-6301-003C-49808F3C9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488A9F-290E-70BD-31A0-74556D2A9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64B16-5BB7-42DD-871C-55E3CFB0F1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200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8FAB71-B466-2098-5BF5-56DCAD940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23E88B-6B80-EAAF-C4CF-5524046F9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955AEA-54D1-E7D1-5D6B-84F0647C4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1C0A1-3DCF-43A7-BF13-C13F79B059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100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293FDF-A08F-5B4A-ED30-4C9068164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207E92-3B01-3211-BCC6-33DA3A5E2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C096E8-74E1-F455-761F-EE743A343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19176-8F02-4A4C-969C-92AF03F4C0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582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1C84D6-09B0-3B0D-5885-028AC6879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6B7AEE-D7C2-F4B0-22E6-AED4AC326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619C00-745C-313D-ED48-7E60FBB8D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EE6D3-65C2-4503-8104-7C9A325C3A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03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CA77FD-F56C-113B-EA58-494083A52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FEB34B-9E92-AF5F-AB26-3536D6577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EC1459-FDC1-5C44-4FB7-749BD40E80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E1C30-27D9-42A6-9750-920725B9C5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720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DB0DDB-DB17-FFE3-4943-762430768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0C7DCF-9F06-95A1-570A-92AF30928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2BF3D-7B9A-98E5-EF83-408D024BC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004B3-1E43-44FF-BCB0-72B94B07F4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790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9474D4-B986-819B-CFCE-A513E779A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663BFD-507B-788B-CD75-3C2A7EBEE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DD9778-B9BD-E88C-C12D-0163596E8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BF426-96BC-4C01-90C4-D92459D03F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470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52E33E-CACE-C0CC-B68F-A7C6C5EDD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655B0F-BAEA-E6C0-B7CF-225354DCC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AA1B1C-455F-38CD-3790-62AD6FBF4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DE443-3068-4F7D-A2FB-8FDEE681F9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461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8D79F63-C6B4-B547-6B7C-E0906EB02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D90742-93D5-B6E1-FD2F-40530B6C7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FB318A-12E8-AE74-5BD5-7A893E9C2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9B20E-57B0-4BC8-A6D5-2AB7EC6ECA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712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7DE090-E3E6-C782-290B-F4BAB9115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C807E-7E36-8C9C-3F8F-0EA8122BD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7D4B88-F36A-5AEC-FFFA-CBD1767947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A6D2-CB59-4A24-AB43-A8AAA323FA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115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5683BA-DDC4-7E5A-3A31-B60927C32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D40588-2FC0-0416-FAA7-A70EC169A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68E47-E1F9-644C-FB5C-95A1236EC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3D394-A35C-4997-91D1-40B54078F3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49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E1153C-3539-01A6-5753-9B4AFA6AE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1BE764-79B2-4783-8298-0F8231DA9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BF0370-FD25-82C0-890B-9C5DB71FE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D60C2E-9FF5-A5CE-7B3F-488DC76081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4CB803-DB7E-A5FD-C0DA-0815403A7B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E8648A6-BC39-4096-825B-7AB018FCD80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5.xml"/><Relationship Id="rId7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6256C175-29E0-3233-B1C7-12821A4B5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three kings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DEA0AA2-6338-6DC2-3593-24C189828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82A5D2B-4FC4-E9EC-94FE-0D76BBB77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3E9249EB-4707-0633-4E4E-35CC8044A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94233542-8060-7110-0FA8-2917B6403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2055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16043B03-5943-873B-5FE5-A3B93BDB7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2056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D303D17-5737-15D8-53C6-0B6F8288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동방에서 박사들</a:t>
            </a:r>
          </a:p>
        </p:txBody>
      </p:sp>
      <p:sp>
        <p:nvSpPr>
          <p:cNvPr id="2057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955E80B-C310-A9EE-312A-19F87E6E2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2058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1EDD677-6DFE-8637-91C0-FBD01570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2059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64F3A2F-2003-168A-4B76-7C5DCD79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206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E087F516-2F3F-DEE7-DFCD-9372F68B6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206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79D45532-1D18-D7B1-DE55-7EB46D88D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  <p:pic>
        <p:nvPicPr>
          <p:cNvPr id="2062" name="그림 1">
            <a:extLst>
              <a:ext uri="{FF2B5EF4-FFF2-40B4-BE49-F238E27FC236}">
                <a16:creationId xmlns:a16="http://schemas.microsoft.com/office/drawing/2014/main" id="{6496525A-2AFA-AD36-21FB-96D524A143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DE2CDF0-4EC9-C641-E60F-1F58F7C3A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2FF426-1D98-C4F2-323F-F67148596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8267C8-9937-806A-F1A6-60840E759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1AA545-2D6F-2EE2-8473-855DC1185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3.Frankincense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B1038D-82C2-6D7C-805C-EBC35ACB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C7404AB-D83F-0725-AF62-553BEFA13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4EFCAB8-A834-EE37-5BC3-9A6713DA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1127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D598D2-FF7F-DB9A-3931-3E405336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1127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543457-D168-CF09-5FE2-2054777A2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1127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7C9EDC-AFA5-B4FC-32F0-4E5ECE93F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거룩하신 구주께</a:t>
            </a:r>
          </a:p>
        </p:txBody>
      </p:sp>
      <p:sp>
        <p:nvSpPr>
          <p:cNvPr id="1127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B4D1B2-00F7-E652-7D40-35DF44CCF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1127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02034BE-B76E-E55E-3AA0-7E7F14CE8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1127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16A9B69-0BD5-1C6D-CB3B-6D585CB03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F850A18-B626-8381-0B87-03BF90ECD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129AFE-DF52-2046-C7A6-0F7B8BCB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1EEB96-4CAA-B69E-FB44-2910FF7D9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BD5047-7A02-DA6F-BAB9-556F1AED7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3.Frankincense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6776AA4-14E5-2D07-B967-A6925621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F48256-3493-5753-39A2-6E10429B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7FB77F9-9008-A0CB-7EF2-56B865DB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1229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41A0BD-45E9-6335-E45D-03E9681B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1229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7DB42C-5729-C909-F949-D85B2C84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1229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FEDDD4-E20A-C615-6968-F7C1DF9B2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거룩하신 구주께</a:t>
            </a:r>
          </a:p>
        </p:txBody>
      </p:sp>
      <p:sp>
        <p:nvSpPr>
          <p:cNvPr id="1230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A66C75-5765-1EFB-46ED-915E82DD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1230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4E1362-4F39-E59F-C3F2-609AF0A95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1230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BD8B311-0BE9-023A-6DB2-738FDB0D7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E6F01C9-79E9-CC29-10B1-00F519F6E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877A5D-EB27-8CB3-C0E5-8B5BF540D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1B8B53-4ECE-A6B8-AB89-EC9AF9EC5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284FFE-09E0-2EFC-F84C-5C94476E3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3.Frankincense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2725A2-1B1B-187D-E5E4-9BF89BD08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A6F0BB1-20C3-1E07-33B6-D15C833DC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7E0DCC4-7579-CB45-494B-EF5FD6C0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1332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BF1213-0C71-18AF-9BA4-B5007DB58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1332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9432B3-D205-1E8F-F6DB-910B4751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1332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6D54A0-D0D7-1738-FA1F-ACAF209C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거룩하신 구주께</a:t>
            </a:r>
          </a:p>
        </p:txBody>
      </p:sp>
      <p:sp>
        <p:nvSpPr>
          <p:cNvPr id="1332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0A15A7-9FFE-B092-7F52-83D0C995F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1332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200CADD-138C-2036-7059-64E9D91EC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1332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746CDE1-54F1-5B68-7F3A-8C6ACB74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56D8D0B-38BF-DC19-F98E-63E141BA5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E0D16F-1612-0E52-2857-E4863B56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3DCBB2-4F8E-7256-1116-E8E7CED7D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C55735-601E-A90B-9BC0-F809555FA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A4CA6A-7E3A-FF39-F5CC-538ED9655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4.Myrrh is mine: its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DD72044-5F30-55CA-462B-EFB9600B6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1434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CA97B83-4B5B-9B35-107C-148630A9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1434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C29672-310F-2253-902E-08C47BF83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1434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F86670-A830-E286-9F1B-B1FA3906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1434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AD725A-445E-8A28-8226-26472B15D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1434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779B2E-F6BC-A233-ED5E-A79319527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죽을 몸 위해</a:t>
            </a:r>
          </a:p>
        </p:txBody>
      </p:sp>
      <p:sp>
        <p:nvSpPr>
          <p:cNvPr id="1434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16774F0-BF28-7C99-AAB6-203B4841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1435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1EC367D-EB03-5F8C-E58E-AE2F4FBC4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FD988746-A8CE-9EF6-B366-DB094A4FD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2A52A8-E3BA-695F-2DA5-4C67338F9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F98862-C5EE-C3C5-137A-5C5B13E04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586F19-186C-FE48-5B0B-902384FB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CBBF58-DB10-3736-899B-D77CD4B4D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4.Myrrh is mine: its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F459B9-6297-5326-6D94-F97495B8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1536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2960B76-58EF-0D16-BE40-C2BF1D26F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1536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D94218-DA0A-15C1-6E77-F898FC5D9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1537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910412-8CF6-0E04-F4CD-3841EE1B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1537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1517FC-9AF4-975D-49D9-50B2C13C4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1537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5A9440-19FE-D59D-7373-E90D10D5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죽을 몸 위해</a:t>
            </a:r>
          </a:p>
        </p:txBody>
      </p:sp>
      <p:sp>
        <p:nvSpPr>
          <p:cNvPr id="1537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B5509BF-D739-5AA6-20D3-E4ED18936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1537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CED65AF-9AF2-5836-A478-1EED588BF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355E969-97FD-18F1-52B2-DA859D79F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74F099-C201-3815-178B-6C10272FC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506970-A587-29F3-7350-B9867669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641BB1-51B8-3C09-8CF8-5C264166D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9E2931-F58B-CE0B-9D26-D38DBF52F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4.Myrrh is mine: its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8460468-BF7E-616C-A315-95286036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1639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A27F90A-33D5-C11B-EFAB-42364DAC7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1639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E80F23-2EE7-6072-383D-FF80AED6E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1639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3D1BDB-5E4E-4A83-0A19-F1226B2E9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1639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50D2BD-C066-5AFB-70E8-7BED408C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1639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A81416-97DF-92B7-1C53-98F5227C6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죽을 몸 위해</a:t>
            </a:r>
          </a:p>
        </p:txBody>
      </p:sp>
      <p:sp>
        <p:nvSpPr>
          <p:cNvPr id="1639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1662AF3-E087-9E7B-8FBA-A3DD11EE3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1639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97D719A-6A8E-1EA2-4AFE-A95A77CAA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238E1388-B22E-9339-1715-EF8F14EA4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61A8B6-1FAA-C696-7CF9-62B8F237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F30442-8EB3-DEDD-812B-AFF609F64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3A7FEA-F597-4915-45A2-EC7C1EEEC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B00AB1-4BBF-9D6D-0FF5-00C191158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4.Myrrh is mine: its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02A94CB-9A68-6033-6128-AA21FE1B5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1741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3B6B04D-9D7E-93E5-0017-CAA09BF2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1741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0E3343-48BB-A730-ED4C-A32BD109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1741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C8DAAE-9938-817C-834C-5BEEB926E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1741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2251DB-F2A0-2FF9-7122-EC4E3E44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1742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1B5E85-F23F-B11A-7E9F-A3B0C4891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죽을 몸 위해</a:t>
            </a:r>
          </a:p>
        </p:txBody>
      </p:sp>
      <p:sp>
        <p:nvSpPr>
          <p:cNvPr id="1742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921D6E5-1477-CC17-C718-77648F208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1742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825EE53-15C2-1997-ADF0-BCE7567C7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3057B6FB-83E9-9B19-F705-6E3871AD2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D01CBD-1566-C8E5-6DAA-1C4021EC1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3E07FA-5C79-71EC-374A-FCC5B6B4D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C923F4-D574-473B-DA81-089C1E22A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CC09FF-A5B4-D296-7183-F031A425D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447CB3-6276-A205-2D96-362EDF53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5.Glorious now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4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8CE7181-7A16-8225-7536-89C54B39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1844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8FAF07-FC25-D124-8402-43CE4658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1844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1E8414-A21C-0AD6-BEB4-97A244268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1844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DC7D0F-7B99-13CA-0684-F31C37E8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1844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8F4E3E-3DE8-FAD0-4CF3-231BEADE7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1844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E257152-E22B-85E1-D099-061F172DF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다시 사신 구주님</a:t>
            </a:r>
          </a:p>
        </p:txBody>
      </p:sp>
      <p:sp>
        <p:nvSpPr>
          <p:cNvPr id="1844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C577EE1-A867-D4D0-0884-717EB554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B9A885A5-83F0-75D0-E73F-4F4C8684E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020831-1114-0DFB-D6C2-72F78EF14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DBB113-997C-39CE-035E-739526ED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AA17E9-A851-34DD-0695-5340B1766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5C3E0D-D8A4-19EE-62F2-F877DADE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FB5289-83CC-61CC-D157-1426BB357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5.Glorious now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5229422-BE68-6DD9-06DA-D4820D730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1946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1774E0-B5B6-4739-DBDE-BB21316C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1946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7B7122-640C-9D90-B24D-79E9883A8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1946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2ABF53-97D2-A9A1-1FDD-B0C333AF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1946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6FF726-2A40-4899-FDCC-2FEC7A1C3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1946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E3B4FC0-525F-5FFF-C1E3-DC958255C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다시 사신 구주님</a:t>
            </a:r>
          </a:p>
        </p:txBody>
      </p:sp>
      <p:sp>
        <p:nvSpPr>
          <p:cNvPr id="1947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443A057-6336-49E1-7829-9A84E8BC2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A2D81E67-1269-126A-BC62-6AF3A4A3E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82E1F9-B265-09D2-A5B6-1EF6E5C2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80D093-88A0-6CC4-DD2F-EA0F00277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DE8179-77BC-F49F-D5B8-1FE94BF5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AA4626-9F63-8D1E-886D-DDA61E16D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EF012F5-EB6A-74B0-D455-C6858327F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2048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5C68FD5-054C-3339-3449-854BDCD6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star of wonder,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907DEE-DBC3-4A42-A3F5-329E502B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2049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B85992-E362-58A7-2065-641DF6E4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2049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31BBAC-5DE2-D350-CB5D-162AFD52C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2049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4BC114-056C-08A3-2E4C-B4BF508F7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2049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F8DD2F1-7331-4F45-1774-247778D0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2049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1C77A55-FCE3-4856-7C7B-57FC1BF87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탄일 밤의 밝은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98FB656-CF71-DD9F-2764-CBC86E89D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A49C0A-96F7-6586-A038-04724D0D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three kings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C3FBA3-F8AC-C8F8-49F4-E303485B8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BC87E2-4F3C-41B3-23CA-791DAA00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B264C5-6C56-DAD5-4542-79E419AC2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82E18D3-0048-830D-BAB8-6610F05AB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AAFB1DD-1624-9764-79A5-4CB68CDC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308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AD5C39-5A03-0C5B-6731-A93662D1E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동방에서 박사들</a:t>
            </a:r>
          </a:p>
        </p:txBody>
      </p:sp>
      <p:sp>
        <p:nvSpPr>
          <p:cNvPr id="308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2EA908-493F-FCEB-37A9-0F3BA3D29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308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5CC8CC-4719-BC38-B6A7-ED82C2692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308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918C53-E6C6-D814-1CF7-3ED256324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308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FB5374-6BDC-5ACE-E42B-1DA4CA40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308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07CD8AC-8299-E3EA-274D-CB76F7D2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6E46E7B3-45EC-2703-E8A3-C90242952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EB69C0-FBEE-6C7F-BAE7-6C76CCF7B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F595EF-9475-6F7E-48B5-4750598A1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F6392D-C7EB-1D82-A012-D4AEE9523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FFA2A5-E766-AEA4-CE37-A73AE5990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746C387-E533-3826-F824-5ABC35902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2151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FD201C6-80C5-9DCB-643E-A0D7F1179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star of wonder,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9F3604-2753-F765-21DA-52442DA1F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2151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B1A37D-EAF3-E1A4-BDDB-03015866F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2151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8C3808-BD16-B6DD-65F5-3DE0B50DB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2151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D2C96A-52F4-1557-2AC4-D51277C5D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2151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DB7F8D2-EE96-CDBC-1FFB-A90A4743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2151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920003F-16F5-F7E6-391A-57E6F12BE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탄일 밤의 밝은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8C88691-EBCA-4F60-2FBD-DA996B70A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C525CB-5501-9380-339A-7D327732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동방에서 박사들 귀한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6D76B3-5DE6-DED8-8A68-F1D60F7A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베들레헴 임금께 나는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929893-55D0-2D5B-9B39-2C2CA190B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거룩하신 구주께 나는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75DBBE-D4C1-4990-8B95-25E2C485C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3B924C8-7663-91C0-032B-1B86B83CE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다시 사신 구주님 왕의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552B752-177D-4D64-34D6-F1EB52662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C8DD37-7EE2-B0A0-2BEE-A937ADC42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동방에서 박사들 귀한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A7F20D-CFD1-29EE-3912-F6A542592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베들레헴 임금께 나는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41483F-EE1F-F5BB-013B-95DCFBC84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거룩하신 구주께 나는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B9B2AD-E8BF-DB12-82D6-B2924C1B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D6A011-4C22-8B0E-547C-31F23665A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다시 사신 구주님 왕의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76A6AE7-BEF7-5E31-233A-FCC4EF279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14FE5A-21B2-0A50-3471-B3B326FC1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동방에서 박사들 귀한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46E8C5-86A2-5C31-E15D-DAC2E2561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베들레헴 임금께 나는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10B2E3-2A1D-693B-D836-D5B67D671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거룩하신 구주께 나는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48D244E-DEF3-6543-98E0-CB8E91B84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6590C3C-FC31-27D6-166E-75371C743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다시 사신 구주님 왕의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539686A-1ACE-6FD6-F525-030404EB0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4715FB3-2BE6-2D02-593F-E5A828123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동방에서 박사들 귀한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6D75F9-EB3A-4F99-F8DA-0DFBE6467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베들레헴 임금께 나는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6C4B90-5EDA-CF89-8AA0-6D4C75B7D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거룩하신 구주께 나는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61FCC1-A4A1-5AAC-E65D-28134F1B2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7B3A43F-2FC3-C80C-866A-5DBB5E58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다시 사신 구주님 왕의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F497989-563E-9D78-4928-76F10F0B9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746262-F4D3-9D16-9ED2-9CE7730A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동방에서 박사들 귀한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DC418F-CFCA-A4B0-0098-B438A3F5E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베들레헴 임금께 나는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1D8EDA-9375-216E-75BE-247EAF0E4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거룩하신 구주께 나는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E21869-2CEE-EF9A-9065-B2C545253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1A2616E-6D2A-A1BC-9DF5-E5E049D8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다시 사신 구주님 왕의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FDF1356-2340-3E0D-5A07-874C6653B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D0A2EF-C9C0-CB1D-9D29-D3658950E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동방에서 박사들 귀한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A7BAE9-3C17-6009-C020-FF65BD8CB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베들레헴 임금께 나는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E35F4A-3DC6-1C8F-DDA4-7C91DD6B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거룩하신 구주께 나는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5B7F76-990D-8B7E-F43B-5A7BF6488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DD17FD1-3905-A7FF-F9AF-CA13F06C0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다시 사신 구주님 왕의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3328439-06AD-616D-72CC-F8F21ED66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14216A-A99E-DC7A-BD2E-A84AEED3F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동방에서 박사들 귀한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BB885C-AA80-1734-FCF9-8B3D06481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베들레헴 임금께 나는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77BF14-D07D-E5FB-CBC0-0F77E24B9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거룩하신 구주께 나는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69B71D-32B2-235F-F561-E81641DA4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죽을 몸 위해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7AA4F3A-F17B-AA53-5DC7-C97561DEF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다시 사신 구주님 왕의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BB243B4-E4F6-D3FF-C3B3-E4067593E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0DBB22-B3CA-6794-2D66-59E53C9FD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동방에서 박사들 귀한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478738-BECE-AA91-9A17-83D5F6FB1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베들레헴 임금께 나는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6E0A5D-46D0-1EC9-B44A-2DE8E057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거룩하신 구주께 나는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36EDE3A-5C20-2573-C066-02D52EEFA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죽을 몸 위해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40BA92F-1B3D-EDBB-F9D0-35359CAA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다시 사신 구주님 왕의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212101A-FEDC-05CE-0E2F-0D7A6C0F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DB6B59-4EB2-9E81-58D9-32C2F150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동방에서 박사들 귀한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57C540-E657-BB85-C542-E19C77E74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베들레헴 임금께 나는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5F498A-4A83-6F00-7B4B-A8FEC8FC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거룩하신 구주께 나는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7E6D9F-CCC7-7B00-D3BB-D6112B058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5A4039E-60EC-39E2-7BAD-ACE3E96F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다시 사신 구주님 왕의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636AF3C-8BA7-7F5F-34A8-6FF08F617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A00C31-DA51-96DD-DEBA-50AB9FA0A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three kings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0E5D0A-49DD-C4A9-54B0-841651D0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8A64FC-BD33-FBA7-3ADA-5EA061787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43E984-1E21-22B9-8945-58E088E4D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12EC445-683F-234A-E9AA-C64F6D07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3EB8100-7E7D-B2BC-BD6E-8C4591D99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410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E8C1D8-68BE-43CA-3AA2-11C0A5C18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동방에서 박사들</a:t>
            </a:r>
          </a:p>
        </p:txBody>
      </p:sp>
      <p:sp>
        <p:nvSpPr>
          <p:cNvPr id="410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8F1E7F-57C8-958A-7025-C20762BBD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410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D15753-54B1-76A4-744E-FE2D6579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410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F80A79-0DCE-CC9D-1DA1-39841F96A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410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C397EA5-D6CF-5225-2050-42FB2CB78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411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E43675F-7E08-1AA1-E8FB-0901AC36D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885C08B-2439-78C0-B0E1-CD96171AB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772FA7-64B0-4341-CEA7-0B0089D2E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동방에서 박사들 귀한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0214E7-789E-1213-6FEF-E31F8797B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베들레헴 임금께 나는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D7A31F-64B0-A331-A9C0-BE33CDE75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거룩하신 구주께 나는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ABB9F6-8833-6BC8-DCA5-AD115E06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2FA57A1-EC47-242B-9B55-5DED94F0A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다시 사신 구주님 왕의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AE7CF46-22C6-D4FD-4CEB-E649A22BC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5716F0-37F4-950A-B0E2-2A81E4AF8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three kings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BC130D-9DEC-DD10-A39A-301A5C1E0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6E3386-B32C-3319-7E7D-9E1AFD40D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5B9D3E-4282-EA88-8283-A836393A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76466BB-C22D-166B-499C-9FE8EFD0A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66D701C-6854-9E89-BDE5-4B414F527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512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6C334D-635F-6FF8-0FBC-6BA45391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동방에서 박사들</a:t>
            </a:r>
          </a:p>
        </p:txBody>
      </p:sp>
      <p:sp>
        <p:nvSpPr>
          <p:cNvPr id="513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FCC73B-40AE-6E1D-B7EA-C33A89ED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513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0E8760-8782-AF30-A470-FA7FBBB2E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513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BE9D2F-482D-8BEF-1C5F-43C76D4E1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513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32E36DF-EF85-42F3-787E-99D0A3BFB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513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118B46C-2052-FDB1-7480-7BF1BEEF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3AACE2E-586B-065F-7122-167598A6E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030522-A4B9-FE72-A64C-D64076897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E7E7F6-FBBB-59E5-F625-868593F6C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2.Born a King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962076-9174-DB7E-C7E3-C69E6FECD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D01A45-33BF-180E-5A8C-C9F5C300B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D68D3E2-BFA5-905C-524F-05B4A467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E1EA45F-0D78-12CF-F702-0E533AD94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61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4C6F6C-62DE-9D02-79F9-FF4CF77A7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61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98F727-4ACA-DD49-83B0-024DFFFA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베들레헴 임금께</a:t>
            </a:r>
          </a:p>
        </p:txBody>
      </p:sp>
      <p:sp>
        <p:nvSpPr>
          <p:cNvPr id="61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B07914-068E-E47A-A18A-005D0E72A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615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9A7CA8-DB5E-550D-E9D5-865605B6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615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09F239E-23FE-4ACB-F85C-6631CAF96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615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E04329C-06A3-D815-027D-FF4EA719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39B566A-E6FE-F030-9840-FC5D44D08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542753-142E-CF67-2147-B9E6088B3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5E7159-3B68-79B8-2FCD-FB7008D7B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2.Born a King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35E476-0E56-2FEE-1262-EE0C57A0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2571E5-7740-2FE8-F58F-6422F19AE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9D5D656-38CF-4EB1-1438-50688445A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1141A4F-9961-8C56-499B-B6CE7E95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717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8B3DFB-5047-15A1-D969-8E07F2AEC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717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4BB870-4392-04BA-1B45-E6EEF342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베들레헴 임금께</a:t>
            </a:r>
          </a:p>
        </p:txBody>
      </p:sp>
      <p:sp>
        <p:nvSpPr>
          <p:cNvPr id="717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1BB5BB-B17C-ED1A-6D3D-A079E410F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718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264107-8E44-471C-FB8C-95CCFC0AC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718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62087F6-074B-66C5-2A34-6C8F96033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718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734B153-DF84-DE15-D033-945E98B5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AA46DEA-889F-178A-47EB-3F1EDD5A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46B115-376A-D254-BFF8-58A3416FF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6D6652-C0A3-CC69-80F6-2950C6CC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2.Born a King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D981D6-5AD9-961C-C709-FFECB301D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31540E5-EDF9-C89C-EF2D-136EA028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CF0169-18CB-2490-9B8B-E9B2425BD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85C1918-715E-1757-DEB3-4D2D431D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820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0A6FB3-7F3B-6456-859F-3D97B2D7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820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759F9B-8188-1AB1-3AB3-97D5BC808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베들레헴 임금께</a:t>
            </a:r>
          </a:p>
        </p:txBody>
      </p:sp>
      <p:sp>
        <p:nvSpPr>
          <p:cNvPr id="820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B776E4-F61A-46D1-94E2-EB96886FD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820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39C71C-3EBF-4F05-FB00-0CA53C18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820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AE56B2D-0A16-6FB0-A9BC-1A32C2CB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820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CB06C21-A82B-5954-A4A3-2E0EA9006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917100F-4EC6-474D-86B2-AE1E61C0B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FFE5D1-251B-AF42-8C18-5FF8B9FAB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C32E38-E825-D2F2-A219-D3D6AE83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2.Born a King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8EBA49-C146-1D43-34DC-6B7FA1505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3.Frankincense to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6DB90A-B622-BD79-B8E6-4DEDBF327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0586867-E047-6CE0-457F-D75DCB31B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47E8C8E-17AA-C952-7CC3-9E55B164C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922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D1CB21-8BD5-554E-B366-AF58B8A9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922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4E8588-A463-5A69-D9F2-E15D059EB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베들레헴 임금께</a:t>
            </a:r>
          </a:p>
        </p:txBody>
      </p:sp>
      <p:sp>
        <p:nvSpPr>
          <p:cNvPr id="922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50A614-9839-45EC-EA46-9B055F7EC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거룩하신 구주께</a:t>
            </a:r>
          </a:p>
        </p:txBody>
      </p:sp>
      <p:sp>
        <p:nvSpPr>
          <p:cNvPr id="922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D407D1-DB5C-DE5A-61AF-4B19A0AD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922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EE4219-D715-1C20-2721-0ECBFA7D9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923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A1791A9-4E5A-9E69-D6C9-815EFC028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46BF2AF-7DB3-0002-91C1-04AD610E4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E59E4C-1D2B-BC94-2B8B-690318B82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three kings of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38056D-C929-3563-0D62-61F444B47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a King on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0210D4-FCF3-DF81-AADB-0C7F8C832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3.Frankincense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99656C0-9126-D136-35CC-DE6AD1A22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4.Myrrh is mine: its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9B2A60-9A54-7274-115E-8D53C2228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5.Glorious now </a:t>
            </a:r>
            <a:endParaRPr lang="ko-KR" altLang="en-US" sz="1100"/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CC17A9A-C3A0-D7F5-E0F5-54C899C1B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star of wonder, </a:t>
            </a:r>
            <a:endParaRPr lang="ko-KR" altLang="en-US" sz="1100"/>
          </a:p>
        </p:txBody>
      </p:sp>
      <p:sp>
        <p:nvSpPr>
          <p:cNvPr id="1024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AF0A67-DF0D-27BF-5D0B-2AD9DEBF2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동방에서 박사들</a:t>
            </a:r>
          </a:p>
        </p:txBody>
      </p:sp>
      <p:sp>
        <p:nvSpPr>
          <p:cNvPr id="1025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C43A2D-59A9-3E5F-86E1-4D2F82FE4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베들레헴 임금께</a:t>
            </a:r>
          </a:p>
        </p:txBody>
      </p:sp>
      <p:sp>
        <p:nvSpPr>
          <p:cNvPr id="1025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8C7991-4B32-4011-ABCD-C8EC90C1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거룩하신 구주께</a:t>
            </a:r>
          </a:p>
        </p:txBody>
      </p:sp>
      <p:sp>
        <p:nvSpPr>
          <p:cNvPr id="1025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0FF590-0A83-6801-0D3C-F3C7D16C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죽을 몸 위해</a:t>
            </a:r>
          </a:p>
        </p:txBody>
      </p:sp>
      <p:sp>
        <p:nvSpPr>
          <p:cNvPr id="1025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EC33363-FD79-B2E7-C24D-C1F5DB3B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다시 사신 구주님</a:t>
            </a:r>
          </a:p>
        </p:txBody>
      </p:sp>
      <p:sp>
        <p:nvSpPr>
          <p:cNvPr id="1025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200BB97-DA1E-98B6-7E2D-2893BC83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탄일 밤의 밝은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1530</Words>
  <Application>Microsoft Office PowerPoint</Application>
  <PresentationFormat>On-screen Show (4:3)</PresentationFormat>
  <Paragraphs>290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2023-12-24T15:19:28Z</dcterms:modified>
</cp:coreProperties>
</file>