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EE869-D878-4177-8D27-A300F5386F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305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E37AA-AB21-49F6-9FDC-ED1CE95B09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04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FE40D-FE51-42DE-A710-19DE27C760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946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F7BD1-6D53-46F1-AF4B-2B9D9AA752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200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DB324-80C7-4C53-990E-12D9719ED01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619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005C8-A82A-4FB8-935D-5C3D8B54E25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581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DE7EE-4272-4DD0-B117-E0DC7172CE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156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BBDEC-696D-4F12-BCE5-15148ECF8A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13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0A50D-0CB5-4521-9E72-87B364B736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599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F0D50-83EC-436B-8CBB-571C5DA1FC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098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9298A-9B78-4FE8-9C56-9EF7A21EDA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117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7110A6E-E7DF-4020-8C75-98D28A8414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기쁘다 구주 오셨네 만백성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 다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 주 예수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 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 to the world! The Lord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to the earth! The Savior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let sins and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rules the world with truth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기쁘다 구주 오셨네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19633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 to the world! The Lord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to the earth! The Savior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let sins and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rules the world with truth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기쁘다 구주 오셨네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5132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 to the world! The Lord is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2.Joy to the earth! The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let sins and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rules the world with truth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구세주 탄생했으니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135595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 to the world! The Lord is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2.Joy to the earth! The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let sins and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rules the world with truth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구세주 탄생했으니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80017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 to the world! The Lord is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2.Joy to the earth! The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let sins and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rules the world with truth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구세주 탄생했으니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130015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 to the world! The Lord is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to the earth! The Savior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more let sins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rules the world with truth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죄를 사하려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296118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 to the world! The Lord is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to the earth! The Savior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more let sins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rules the world with truth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죄를 사하려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39911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 to the world! The Lord is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to the earth! The Savior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more let sins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rules the world with truth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죄를 사하려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31635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 to the world! The Lord is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to the earth! The Savior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let sins and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 rules the world with truth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12306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 to the world! The Lord is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to the earth! The Savior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let sins and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 rules the world with truth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65893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기쁘다 구주 오셨네 만백성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 다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 주 예수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 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 to the world! The Lord is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to the earth! The Savior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let sins and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 rules the world with truth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은혜와 진리 되신 주</a:t>
            </a:r>
          </a:p>
        </p:txBody>
      </p:sp>
    </p:spTree>
    <p:extLst>
      <p:ext uri="{BB962C8B-B14F-4D97-AF65-F5344CB8AC3E}">
        <p14:creationId xmlns:p14="http://schemas.microsoft.com/office/powerpoint/2010/main" val="416755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 만백성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구세주 탄생했으니 다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 주 예수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 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 만백성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구세주 탄생했으니 다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 주 예수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 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 만백성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 다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죄를 사하려 주 예수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 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 만백성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 다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죄를 사하려 주 예수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 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 만백성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 다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 주 예수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은혜와 진리 되신 주 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기쁘다 구주 오셨네 만백성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 다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 주 예수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은혜와 진리 되신 주 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 to the world! The Lord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to the earth! The Savior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more let sins and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rules the world with truth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기쁘다 구주 오셨네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구세주 탄생했으니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죄를 사하려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은혜와 진리 되신 주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772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2021-12-25T04:03:38Z</dcterms:modified>
</cp:coreProperties>
</file>