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791AF-566E-1DDE-3001-91FDB7381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BD9C80-4D6F-BE4D-7923-9F383239F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280ED4-E0E2-FF39-E1B2-4B217F79D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AFE93-DEB2-4DD0-B793-615463A6C2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659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FA5EC-8485-3F50-2CFE-4EC0030F7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87F00-2F43-AFA4-16A7-DD38F694A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203A0-10D5-1C7F-46BB-2AC05A51B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22001-ABD7-4E72-AD3F-1069422870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165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AB781-1D17-B4F3-B8CF-22AAA0345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26361F-F50C-549E-FB85-F3A02C40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4F0CD-5ABC-1B4A-AC9C-5A4EA6DD1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D0CC5-D695-4CF6-9378-B94010B08E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325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026B78-9D15-689F-3C92-CB50A6F2E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50585-3DD6-4E38-2F4D-8B228E0B2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10DC9E-D4CE-DDDF-5EE7-618624994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C3DE8-7E6D-42FD-9DCE-4EB577BABB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95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8D729-917D-74D9-99AA-F9D7D3794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95763-2C0E-A98D-0C69-371058FA7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B4A35-506E-AF6A-D541-6E0711C85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5030C-B1D6-4B20-B80A-1EF01B9D11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95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DF0DE-B6FB-BDFD-64C8-59789D471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A583A-73BD-36A0-FB73-514BDDE0A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43B46-8507-A62E-389F-B83F766C2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3DDB-0D4C-4EB9-84DE-9E2F150DBF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251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A3372-4330-DC06-D1E2-A0149664D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722D40-52CA-85BF-A2A5-169F9B5D8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EAF0E-4602-0E75-A0A7-30E69F510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551E-31C1-4C8E-A640-57C4ABF384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3DF7C1-AAD5-4223-12E7-D0F7AD4D5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6E9472-3EA5-9587-DA5D-37BF4C4EC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4C92F7-6101-F80F-B17E-DB7D32C65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B5A09-3302-4FB6-89A0-62A9D9C2AA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06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F430D4-223B-A7F0-99B6-E8936E912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5882DA-94E6-31B0-6C70-59ADEC1D3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CFF1A9-6F06-8DCD-78D9-28AF4291B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AE880-B979-4E9D-BA50-EA9DEE3DEF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44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C7483-485A-B383-48A4-E9C14003F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8FEDB-F28C-29D0-CBBF-470DD5C30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AFA59-EC88-093A-DE78-D00AE00F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1AF38-0FE5-46A6-831B-325B5683C2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163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F5CE5-0275-CBE6-A718-DAF6BEB31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A7DBC-B7FC-664F-AF1B-78C6FFBAA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3A0DF-E69C-4777-45D5-6089F8E32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D292F-0020-4B77-B601-0D8759E260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61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272CD2-F8C0-1DE0-95D7-23AA3FF0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ECEE37-8ED1-41E9-FE59-42E58C031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0007C2-9938-A7F3-22EF-6D34EB50F0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E041B-BDFE-90FE-2AFF-675FDD42D8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3829D1-1C61-D55C-C088-FD60D2EA16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4040E86-06E1-4838-8A8D-9FE1A79401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C21C367-AEB6-094B-5C07-A644D222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7D2EDE-1B53-74AB-B366-5819A64D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 눌 자리 없어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8A785B-1A04-4AEE-F8FD-7886047F5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육축 소리에 아기 잠 깨나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9E1DF3-9AA9-2E0C-9491-DA3E2598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내 곁에 가까이 계셔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E7ACEEA-7D37-BCE3-EDB8-A71C529D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1FC744-0026-A87E-11A6-58E4928F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1.Away in a manger, No crib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23906E-0705-33AA-4CC9-9E39C1B03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A7733C-5DCE-E4CC-1219-D6219151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ADB248-D3AE-F284-AEB8-785C291C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2B5B3B-5FDC-E2BD-0637-A4A92849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88AC0F-8CB0-8B75-1586-314BCBBC6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9FB424D-651B-13DF-540C-443E5280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6E0FBE-73E3-65A6-B527-EE218AC7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DE33A6-8A4C-DEE3-1361-832C7EF9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cattle are lowing;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7914E7-D976-B382-E02A-19F2E076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C8495E-DE3C-00D5-BDA1-49AAB415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C8CC01-277D-DFA3-4E16-51B07EC4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9EF833-3AFA-1D7B-6034-89F5F1FC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6C18B38-1705-33D3-D0B8-F6B70C65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CB34C9-E713-7813-299A-A2B5AD9E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CE8012-458B-CFF3-1FCD-9B66D24E7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cattle are lowing;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52B2EF-11B1-4277-A56A-CB1D4B44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2001EF-8BB8-9617-F279-8AAADC4D0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1B175F-D41C-BA6C-C7B4-5E54AA52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EAFDA6-B7A1-F431-4E19-42D06CF5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D635CF5-BCDD-CEEB-784D-A5EB391B3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C63395-18E0-C6AE-0F20-E3608B0B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0873F2-3CA3-B102-723A-538023B9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cattle are lowing;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02CAE8-A437-A0FB-7C87-6BB65494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68A274-5B4B-AE1D-3CBF-59B036B44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754A13-5ECE-6FD6-2A82-E849FCB9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99A958-247F-93DF-5E77-1E2278526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3F8B390-F801-4601-3C3E-4C4D88AAD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D08186-92DD-460D-24CE-90A4D261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DACABC-59EB-EFD2-44F6-F5789B09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cattle are lowing;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999B00-B8C8-6E6C-B966-E9FEB844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1B9533-C7F3-646E-757B-FA0DC821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CF0999-1D44-1F2E-DE94-283EC698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E69E28-0EBA-C99A-A2D4-9E26548A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3F5AA5D-DB09-4311-1C05-D5160770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5445FA-D24A-36BF-A5FF-D9E471B2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C48509-35DF-C29E-8147-92DCEF863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495727-F6E6-E6C8-6D5A-B973AA84F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near me, Lord Jesus;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DA748D-5D28-C6DA-BF43-CD31F2A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148C5A-26F8-D96A-A70E-0209813B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DA0791-F774-579F-4963-D0C41A45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6401C11-4E24-38D1-6F1C-59E4EF77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6CC0DE-8E72-8978-93FF-63A12310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EFFE9F-3D6F-422F-99A8-28B70698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2AC6C0-79D3-A207-4D89-27775061B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near me, Lord Jesus;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6716F8-1C3A-03A2-AA54-172B1782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6581D4-D8EE-CC29-D469-DC539C8C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999696-35F1-2B16-F7AF-0E004058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5757306-67A9-6543-6E49-8EE149A2A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30D2F0-8822-0B03-B4B5-DA1D9429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C47BED-4FFF-1D8D-2704-8656D0E7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A5DD53-6D16-3A09-1963-DA76E0817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near me, Lord Jesus;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F726A4-E40F-1824-099E-27AC6141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84E206-C0BB-4FE4-21CF-A4205A115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D727C3-5BA0-659E-466B-C22FC0CC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28F42B7-23FF-DE7B-309D-8EE097C9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28A6FC-B396-61ED-2BCE-EA0B804C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1.Away in a manger, No crib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1E3373-6CC0-979F-89B0-4F475584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42A59C-D280-DBB9-947B-79F26CBF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near me, Lord Jesus;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CA4F65-E4AA-5520-A5BF-2A44A739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어린 주 예수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8295E4-8206-AB79-B877-CE5D268C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5D5904-54CB-0168-75B1-7EB6F5443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F51832F-28A2-B8CB-9FCA-7285810A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C240DE-5EA2-7CF6-797B-7EEB614D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 눌 자리 없어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040C91-E8AC-86F8-44B8-31341D9E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육축 소리에 아기 잠 깨나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78E682-17B5-3E7D-3824-FE99377CB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내 곁에 가까이 계셔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4E37866-4075-BE19-D0DE-2937A2CA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0DEC70-9E45-3270-5DFE-3C58813A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어린 주 예수 눌 자리 없어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D54FEA-73DE-BC7A-E873-DE6C90BB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 아기 잠 깨나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4AE123-BA2E-D990-FEB7-422EC9DA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내 곁에 가까이 계셔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59F337D-6BD5-7441-1FD8-E844C8E86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AF7957-10C4-B291-116C-E340E02B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어린 주 예수 눌 자리 없어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2BF757-2112-6422-250D-F7A596FD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육축 소리에 아기 잠 깨나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F82671-6274-7465-F105-67ED1B25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내 곁에 가까이 계셔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00ACE34-01DB-3480-8D76-A2CA3552C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A04ED8-2442-4EC6-3526-8CE2CFC2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어린 주 예수 눌 자리 없어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75F305-0656-538E-AE2B-5ADCA7EF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육축 소리에 아기 잠 깨나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22B208-3217-E114-98BD-E99A5C16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 가까이 계셔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DFB76F3-7E33-3A18-BA83-0499269B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C39B5C-BB7E-AB1F-F44E-DEF06504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어린 주 예수 눌 자리 없어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85B671-3369-000B-12F2-9A4007BF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육축 소리에 아기 잠 깨나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EB0D46-57B4-0605-B039-6B326F51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내 곁에 가까이 계셔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DE66C72-38A1-522A-724B-4DC4A2CC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1.Away in a manger, No crib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D578E87-9373-BE51-D91D-FD6C6F1CD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7515D46-D547-7334-9BCA-8F3BB1F4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AC97A48-32BC-B27C-0F3D-26C1F953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A091E33-AC89-E108-76B3-824BC1B7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51B775F-6575-921E-D300-9CB7A920D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E3631628-67DE-EA27-42C9-AD9C27368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B3ED000-8EC4-E437-862D-4B5BDC8C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588D6A-5D6D-F5AC-FD4E-330F3ECBA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1.Away in a manger, No crib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1C9426-4CAA-194D-97A2-3DCB4634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8A8E3B-8F09-84B5-FF0D-9AF086A6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E80296-A9DD-2613-9062-C5B33F95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1F51FF-98DF-415E-3891-72B91032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3C1725-B64E-DE92-1E8F-D7A5F326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94D09C5-72DD-9A3F-B4CB-7602AC24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F2242F-BB11-9555-F0FB-1F06A3A4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1.Away in a manger, No crib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2E55CE-CC98-660F-051C-DAD8ADE1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cattle are lowing; The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6D696D-CB1B-9DC6-7CF0-FD4B8342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near me, Lord Jesus; I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AC939E-58B9-A4D8-F608-7F864232E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어린 주 예수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6C211D-9D90-7FF0-7480-F1511071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육축 소리에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075870-D89F-C756-E98E-A4068D45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내 곁에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2022-12-18T14:25:52Z</dcterms:modified>
</cp:coreProperties>
</file>