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6" r:id="rId11"/>
    <p:sldId id="257" r:id="rId12"/>
    <p:sldId id="258" r:id="rId13"/>
    <p:sldId id="259" r:id="rId14"/>
    <p:sldId id="260" r:id="rId15"/>
    <p:sldId id="261" r:id="rId1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04장" id="{DCB82A6F-9D92-4F9B-9F42-57D46949B765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새찬송가 104장" id="{C647F393-DBA0-4D04-BFAC-2F81E3221331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3F400-83C4-4722-A9A3-F6BDFC858D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444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236E4-0128-4713-B4A7-83720DF8A3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287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97ACB-A774-4261-AC6F-E8F50D64F9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136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C346B-7889-4E14-979A-E0A5E62CDF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98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57781-0DAA-435D-B56A-BD4D90AFF5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244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DDF05-2350-42D6-B7CA-DFB28FEB83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599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56AA8-5D56-4655-92A0-ED11569CA0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210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F22C3-E5C4-4D1B-B381-C535D7541D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87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18C38-1EF0-4A9C-9012-C4CA611C3F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00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57EE7-D59C-4CAF-B4B8-93AB83CF9F2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617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BFBB8-41CC-49FF-8783-2A5ED1B2C2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788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97E6210-CFC5-4D5A-9A07-914E2C03ACD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it-IT" altLang="ko-KR" sz="1100">
                <a:solidFill>
                  <a:srgbClr val="FF0000"/>
                </a:solidFill>
              </a:rPr>
              <a:t>1.O come, O come,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come, Thou Wisdom from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come, Desire of Nations;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R.Rejoice! Rejoice! Emmanuel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곧 오소서 임마누엘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곧 오소서 지혜의 주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곧 오소서 소망의 주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기뻐하라 이스라엘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14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곧 오소서 임마누엘 오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곧 오소서 지혜의 주 온 만물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곧 오소서 소망의 주 만백성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곧 오소서 임마누엘 오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곧 오소서 지혜의 주 온 만물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곧 오소서 소망의 주 만백성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곧 오소서 임마누엘 오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곧 오소서 지혜의 주 온 만물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곧 오소서 소망의 주 만백성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곧 오소서 임마누엘 오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곧 오소서 지혜의 주 온 만물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곧 오소서 소망의 주 만백성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곧 오소서 임마누엘 오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곧 오소서 지혜의 주 온 만물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곧 오소서 소망의 주 만백성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곧 오소서 임마누엘 오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곧 오소서 지혜의 주 온 만물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곧 오소서 소망의 주 만백성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it-IT" altLang="ko-KR" sz="1100">
                <a:solidFill>
                  <a:srgbClr val="FF0000"/>
                </a:solidFill>
              </a:rPr>
              <a:t>1.O come, O come,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come, Thou Wisdom from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come, Desire of Nations;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R.Rejoice! Rejoice! Emmanuel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곧 오소서 임마누엘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곧 오소서 지혜의 주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곧 오소서 소망의 주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기뻐하라 이스라엘</a:t>
            </a:r>
          </a:p>
        </p:txBody>
      </p:sp>
    </p:spTree>
    <p:extLst>
      <p:ext uri="{BB962C8B-B14F-4D97-AF65-F5344CB8AC3E}">
        <p14:creationId xmlns:p14="http://schemas.microsoft.com/office/powerpoint/2010/main" val="68377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it-IT" altLang="ko-KR" sz="1100">
                <a:solidFill>
                  <a:srgbClr val="FF0000"/>
                </a:solidFill>
              </a:rPr>
              <a:t>1.O come, O come,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come, Thou Wisdom from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come, Desire of Nations;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R.Rejoice! Rejoice! Emmanuel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곧 오소서 임마누엘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곧 오소서 지혜의 주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곧 오소서 소망의 주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기뻐하라 이스라엘</a:t>
            </a:r>
          </a:p>
        </p:txBody>
      </p:sp>
    </p:spTree>
    <p:extLst>
      <p:ext uri="{BB962C8B-B14F-4D97-AF65-F5344CB8AC3E}">
        <p14:creationId xmlns:p14="http://schemas.microsoft.com/office/powerpoint/2010/main" val="134539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it-IT" altLang="ko-KR" sz="1100"/>
              <a:t>1.O come, O come,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come, Thou Wisdom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come, Desire of Nations;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R.Rejoice! Rejoice! Emmanuel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곧 오소서 임마누엘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곧 오소서 지혜의 주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곧 오소서 소망의 주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기뻐하라 이스라엘</a:t>
            </a:r>
          </a:p>
        </p:txBody>
      </p:sp>
    </p:spTree>
    <p:extLst>
      <p:ext uri="{BB962C8B-B14F-4D97-AF65-F5344CB8AC3E}">
        <p14:creationId xmlns:p14="http://schemas.microsoft.com/office/powerpoint/2010/main" val="418598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it-IT" altLang="ko-KR" sz="1100"/>
              <a:t>1.O come, O come,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come, Thou Wisdom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come, Desire of Nations;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R.Rejoice! Rejoice! Emmanuel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곧 오소서 임마누엘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곧 오소서 지혜의 주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곧 오소서 소망의 주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기뻐하라 이스라엘</a:t>
            </a:r>
          </a:p>
        </p:txBody>
      </p:sp>
    </p:spTree>
    <p:extLst>
      <p:ext uri="{BB962C8B-B14F-4D97-AF65-F5344CB8AC3E}">
        <p14:creationId xmlns:p14="http://schemas.microsoft.com/office/powerpoint/2010/main" val="343109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it-IT" altLang="ko-KR" sz="1100"/>
              <a:t>1.O come, O come,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 come, Thou Wisdom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come, Desire of Nations;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R.Rejoice! Rejoice! Emmanuel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곧 오소서 임마누엘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곧 오소서 지혜의 주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곧 오소서 소망의 주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기뻐하라 이스라엘</a:t>
            </a:r>
          </a:p>
        </p:txBody>
      </p:sp>
    </p:spTree>
    <p:extLst>
      <p:ext uri="{BB962C8B-B14F-4D97-AF65-F5344CB8AC3E}">
        <p14:creationId xmlns:p14="http://schemas.microsoft.com/office/powerpoint/2010/main" val="62851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it-IT" altLang="ko-KR" sz="1100"/>
              <a:t>1.O come, O come,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come, Thou Wisdom from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come, Desire of Nations;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R.Rejoice! Rejoice! Emmanuel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곧 오소서 임마누엘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곧 오소서 지혜의 주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곧 오소서 소망의 주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기뻐하라 이스라엘</a:t>
            </a:r>
          </a:p>
        </p:txBody>
      </p:sp>
    </p:spTree>
    <p:extLst>
      <p:ext uri="{BB962C8B-B14F-4D97-AF65-F5344CB8AC3E}">
        <p14:creationId xmlns:p14="http://schemas.microsoft.com/office/powerpoint/2010/main" val="356061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it-IT" altLang="ko-KR" sz="1100"/>
              <a:t>1.O come, O come,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come, Thou Wisdom from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 come, Desire of Nations;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R.Rejoice! Rejoice! Emmanuel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곧 오소서 임마누엘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곧 오소서 지혜의 주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곧 오소서 소망의 주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기뻐하라 이스라엘</a:t>
            </a:r>
          </a:p>
        </p:txBody>
      </p:sp>
    </p:spTree>
    <p:extLst>
      <p:ext uri="{BB962C8B-B14F-4D97-AF65-F5344CB8AC3E}">
        <p14:creationId xmlns:p14="http://schemas.microsoft.com/office/powerpoint/2010/main" val="422306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it-IT" altLang="ko-KR" sz="1100"/>
              <a:t>1.O come, O come,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 come, Thou Wisdom from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 come, Desire of Nations;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R.Rejoice! Rejoice! Emmanuel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곧 오소서 임마누엘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곧 오소서 지혜의 주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곧 오소서 소망의 주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기뻐하라 이스라엘</a:t>
            </a:r>
          </a:p>
        </p:txBody>
      </p:sp>
    </p:spTree>
    <p:extLst>
      <p:ext uri="{BB962C8B-B14F-4D97-AF65-F5344CB8AC3E}">
        <p14:creationId xmlns:p14="http://schemas.microsoft.com/office/powerpoint/2010/main" val="198875087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603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2023-12-24T15:13:04Z</dcterms:modified>
</cp:coreProperties>
</file>