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2004" y="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1FD90-BBBC-0FBA-5902-883A6A7A8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5CB9D-7121-971A-B887-5615B3BB7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E8D1F3-982F-6CDD-B749-4334AC7BB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93CB4-8087-4979-90D5-9FABD9E66E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49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2B5D2D-CB1F-397A-41AA-DB82D441B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FBBDA2-D058-6953-B8E1-F316732E1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E59054-E2CE-5FF2-D94D-5E3B6AD55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6BFE3-7BD4-417A-A7C2-819257945E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852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DB9364-3C96-5B67-B223-77E612B91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306609-AC51-3F30-6775-FAAB8E789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39138-D888-679C-C483-07517E92A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E2EA2-C851-464E-AA9C-97829F438C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32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F5B9DA-BE15-9A7C-1152-8B59A1294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FF923-D0C4-D030-DA2C-6DEF14DB1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B5FD5F-B6BC-8D76-D1F0-DE15702CB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A5019-85BD-4D86-B9D7-9F3120A6E1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01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9343C-6A17-3D63-5074-3AC155B81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5121A1-7957-16A5-CDF6-3B53ED71E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221518-FE6D-A417-DDE7-CB2DDD3A9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B73F6-7D39-4CAF-8E4E-646000CF63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361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A4E92-8960-AAD7-DC31-6C028EACB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0F55D-75B2-CFB5-7674-33DBFBB93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FCE8C-53A1-5AC6-0228-A523AFAFA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491A8-E187-4025-AA47-5B17468233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941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735939-DD1D-5CAF-DC37-A198E3B0B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325501-A04C-1A9F-9D54-7536E8F9B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FF89EA-13D4-3712-1696-BCEDA9872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4F3D7-6771-4BD4-A33E-94B98094BE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412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21162F-01E8-66E1-1B50-3F9C1A14C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AAA3B1-B8A6-5407-FBD9-A007F2054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3474FA-1942-DEA7-519B-175EFB1B2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A6C00-3CBD-459C-AAA1-D8E7C98982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745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9E0790-F484-0EA2-BF4D-6210477BD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CAC7B8-F743-FEF0-24F3-2DFBA4E59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FC0512-5674-CECB-546D-F509DFEB8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B778F-2D79-468D-94A3-76EBBE42ED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8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8FD90-8E79-EA7D-FDD2-E5976B2F8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F1789-D194-F054-26F7-2EF22981D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7B861-2D43-E51B-50D3-2F10C3DB9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83FCB-8E7A-480C-8B9F-47A1411DF4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771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FFC60-08D5-0185-67A2-F266A80A5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FE4B6-54E6-4153-BC17-A43EAB525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DD8AB-9B58-4898-F0E7-441ACF309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E4708-0883-4034-92F6-ACCAA60F17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956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A5E240-7E13-53D1-005E-0482ED99D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47316A-5104-93A9-4AFB-7058D731D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41E054-C753-A8E0-2FF5-4D2A420F67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762A67-E8DB-53E7-BA56-079FD6200E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5F53DF-D727-0B6E-2122-29B8BC5C16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1B8721E-AEB7-4327-A0EA-9F02A645C72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7E999871-7ED7-D3D9-E967-20E66D32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672C5A-695F-2EC6-5789-3D1C9CE2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 주님 예수께 기쁜 찬송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7840EC-3EF1-8514-30A8-F650515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크신 능력이 어둠 권세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7D505C-9DDF-9A35-9E44-3E6C99FBF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밤하늘의 별들도 주의 영광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7CB8B4-985C-5486-EE6E-3815FFD0D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주님 오시면 사랑 은혜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80F39A5-076E-E16F-8931-5158A91CF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197CC2-3F75-0C93-0972-EF73B3C16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our Lord, Thy glorious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D6988E3-5451-6E11-3191-4C0F54743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2.Infant lips Thou dost ordain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3A5BCB-8691-3990-140A-E6D4F1D4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3.Moon and stars in shining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BE25052-9215-1A25-76A5-23443EB77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are we that we should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66075E9-E00D-1F78-185D-D433633C6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주님 예수께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8146D3-3A06-D916-4530-8179C1CC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능력이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6DEA0D-B857-6F84-59CF-E925B7B59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밤 하늘의 별들도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B69B83-3EB8-ED97-71AC-9DDD4530B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주님 오시면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1C9CE04-9009-C802-44A3-5A8B4DFAE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F1A9B5-59EE-9CCD-104A-F6610E386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our Lord, Thy glorious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41B778-1630-77C6-3553-11AB6AAF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2.Infant lips Thou dost ordain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F39CDB-BB15-57F2-E5B3-6EC2347D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3.Moon and stars in shining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35B5E4-B1E6-2E68-1BB0-967A61CC7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4.What are we that we should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824529-4F13-CCB1-F092-8FA93744C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주님 예수께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A33364-6A31-D457-D1B0-6CEA4199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능력이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F3250D2-3BD9-F7F7-771F-C7CE9E89C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하늘의 별들도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F93DBF-057A-E2C1-6A95-02EF8FA1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주님 오시면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3779E62-5770-70F9-EAD8-84A170E5B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E1DBAF-FA93-71C0-7F9C-451E0C15B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our Lord, Thy glorious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0E6BA52-C341-E30C-33BC-4505DF12D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2.Infant lips Thou dost ordain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3A5BC1-069C-5968-AEA3-54494DD4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3.Moon and stars in shining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0BADE02-959A-113D-1E0C-106A373E5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4.What are we that we should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6D6DF0-1626-C833-4E16-AB067A15C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주님 예수께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C9040E-96F6-078B-1278-846D3F822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능력이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E3E6BEA-08A0-A415-E039-5B4A79245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하늘의 별들도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CAB89F-2E82-D6EF-9C50-763E2037D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주님 오시면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5D115FE-D3E9-1686-03A5-70BE24A6E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3AB612-A418-69A6-6D78-5FF978873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 주님 예수께 기쁜 찬송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BA90FA-ABE4-7D4F-EBE4-6B757B26D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크신 능력이 어둠 권세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C4276F-D101-5D1C-31C4-3E80400BD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밤하늘의 별들도 주의 영광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A84BC8-6763-3C09-58B7-67F0EBD75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주님 오시면 사랑 은혜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9EB390C-7E2A-DC46-F9E8-41C16B925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D2D94B-CD15-4DB9-D38A-DDB2FD538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 주님 예수께 기쁜 찬송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2505DF-ED46-77FD-F687-A8A22014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크신 능력이 어둠 권세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DA99D8-F362-E701-7B09-B674D63CE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밤하늘의 별들도 주의 영광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49C59D-24F2-6A4A-26BD-6C5FEDD9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주님 오시면 사랑 은혜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A110EB3-5F4F-B072-BC21-2BBF39F1B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1D2589-A7D0-AF93-42FB-F3127DE4F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 주님 예수께 기쁜 찬송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F540AF-8C29-F2A9-1ACE-1EA0E569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크신 능력이 어둠 권세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732A58-A435-4114-A471-061D4873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밤하늘의 별들도 주의 영광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F48C08-279F-CD38-23BA-D9330C36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주님 오시면 사랑 은혜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990CF1-EFE0-3F40-7466-9360EEDC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1.Lord, our Lord, Thy glorious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F9AFA1-66B1-7C94-1466-D1F56896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2.Infant lips Thou dost ordain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C136DA-8023-74F0-8784-9776FB0CA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3.Moon and stars in shining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3EF3F6-0A62-5896-14E5-EC7B0EB34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are we that we should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06F7B9-AE57-ABD5-CBD8-6FB37E785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 주님 예수께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7C0EE3-709A-09AD-2496-ED3C414E7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능력이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395A40-782D-DAF7-71FA-2446A5292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하늘의 별들도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0A7411-B990-4363-C5FB-F36BB3089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주님 오시면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E6F0FBB6-6903-5011-D089-FB35F2D44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258F97B-3C45-9F71-0EE5-A647E4139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2568EA7-CA7A-ACFC-AB77-759272124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1.Lord, our Lord, Thy glorious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854B6D-D19A-69E6-A1AC-48C29643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2.Infant lips Thou dost ordain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0E7B9D-A3DA-8D3D-9F97-84C5A38F2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3.Moon and stars in shining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F0A84D-A964-94F1-D296-0AFB0FEAE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are we that we should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9827CFE-7A56-3043-CD9C-0C365F78D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 주님 예수께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6CFB27-0A06-E811-1C98-DC4C2E452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능력이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E27B4E-3674-E0D5-5C46-006D873C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하늘의 별들도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EABB33-B179-B6A4-86D6-3E16C10E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주님 오시면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1C9A0E5-0A10-A6E2-6422-BBF5862D7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CCC35F-84A7-12D9-848E-C72DB77AC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our Lord, Thy glorious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C08C27-531E-1E8D-1198-B00C74CD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2.Infant lips Thou dost ordain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C13CF4-8710-3A7E-9D5B-ABDCE93C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3.Moon and stars in shining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53A674D-6B01-3181-B03A-D9865CC42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are we that we should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2C6D24-2380-EBA2-81CB-E597EF5AE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주님 예수께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E7A8E4-7497-59CF-A450-E05434574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크신 능력이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8500AD-F108-5E7D-9EEB-13A4B789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하늘의 별들도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912F10B-F634-0360-34EF-2A7D13CD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주님 오시면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1A30308-6AEA-BABF-083F-3AE1683B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374272-7B22-2C7E-6A7B-96410417B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our Lord, Thy glorious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24C064-8EC9-E8B4-B1CD-3A7DEEC37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2.Infant lips Thou dost ordain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66F6E3-8885-8C9E-641A-70B6E1B0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3.Moon and stars in shining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EF5D28-56A1-37C7-C2A8-DEFF92822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are we that we should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88D3BD-9E10-9314-F0C6-9E2154C4A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주님 예수께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CC3320-5EC3-9CE1-C034-466CF8AC1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크신 능력이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D974B3-863F-456E-A412-EFD2C96F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하늘의 별들도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F788D3-7CD4-E83F-8FE2-CC4FE40C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주님 오시면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94A8C5C-217A-69E4-8F96-6DFFA60F7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698C18D-9487-B6CA-6F2D-A68FA05BF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1.Lord, our Lord, Thy glorious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877DE3-D3B0-AC8C-980E-280C513F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2.Infant lips Thou dost ordain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85A63B-2224-1CB2-A85F-2156D73CE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3.Moon and stars in shining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132148-9D2A-64DC-B4A0-C9F1382EF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are we that we should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52B567-8A69-C170-E4DB-41721FB0A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주님 예수께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3D40D71-DE6F-9BDB-ADF4-B4D91CB95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능력이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7FC042-FA21-E2B6-DA2F-5454C0A6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밤 하늘의 별들도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E96ECF7-86C1-0B72-3482-0BADAAF3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주님 오시면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516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2022-12-18T14:24:24Z</dcterms:modified>
</cp:coreProperties>
</file>