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FB555-9319-4471-9BD7-CDB5FC16087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3210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F9A85-70BF-4C24-87FB-04C45A5756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560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8B864-9388-4612-84D5-95C2EEAC3AF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789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3E20E-A88F-4A8E-BE91-87167B05D3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137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0707F-98EE-4BE2-98BF-162F146956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676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906E9-29EF-4A54-96EF-6A802284FFA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422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3106F-48D6-42D1-9158-EE4C1343B0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020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41A4D-8A2F-44B6-8AAE-BAF7AD1486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F4963-B445-403E-8101-419F3AAE658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8815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15B0E-479B-4BB3-A8FC-531C16C5BC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775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04E32-6676-423F-835D-1C05465317C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517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F25CAA3E-0CF2-4932-A1A7-5458EB66135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생명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예수는 나의 힘이요 내 친구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예수는 나의 힘이요 내 기쁨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예수는 나의 힘이요 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is all the world to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is all the world to me,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is all the world to me,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is all the world to me,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생명</a:t>
            </a:r>
          </a:p>
        </p:txBody>
      </p:sp>
      <p:sp>
        <p:nvSpPr>
          <p:cNvPr id="308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예수는 나의 힘이요 내 친구</a:t>
            </a:r>
          </a:p>
        </p:txBody>
      </p:sp>
      <p:sp>
        <p:nvSpPr>
          <p:cNvPr id="308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예수는 나의 힘이요 내 기쁨</a:t>
            </a:r>
          </a:p>
        </p:txBody>
      </p:sp>
      <p:sp>
        <p:nvSpPr>
          <p:cNvPr id="308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예수는 나의 힘이요 내 소망</a:t>
            </a:r>
          </a:p>
        </p:txBody>
      </p:sp>
    </p:spTree>
    <p:extLst>
      <p:ext uri="{BB962C8B-B14F-4D97-AF65-F5344CB8AC3E}">
        <p14:creationId xmlns:p14="http://schemas.microsoft.com/office/powerpoint/2010/main" val="13999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is all the world to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is all the world to me,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is all the world to me,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is all the world to me,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생명</a:t>
            </a:r>
          </a:p>
        </p:txBody>
      </p:sp>
      <p:sp>
        <p:nvSpPr>
          <p:cNvPr id="410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예수는 나의 힘이요 내 친구</a:t>
            </a:r>
          </a:p>
        </p:txBody>
      </p:sp>
      <p:sp>
        <p:nvSpPr>
          <p:cNvPr id="410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예수는 나의 힘이요 내 기쁨</a:t>
            </a:r>
          </a:p>
        </p:txBody>
      </p:sp>
      <p:sp>
        <p:nvSpPr>
          <p:cNvPr id="410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예수는 나의 힘이요 내 소망</a:t>
            </a:r>
          </a:p>
        </p:txBody>
      </p:sp>
    </p:spTree>
    <p:extLst>
      <p:ext uri="{BB962C8B-B14F-4D97-AF65-F5344CB8AC3E}">
        <p14:creationId xmlns:p14="http://schemas.microsoft.com/office/powerpoint/2010/main" val="4688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is all the world to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is all the world to me,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is all the world to me,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is all the world to me,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생명</a:t>
            </a:r>
          </a:p>
        </p:txBody>
      </p:sp>
      <p:sp>
        <p:nvSpPr>
          <p:cNvPr id="512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예수는 나의 힘이요 내 친구</a:t>
            </a:r>
          </a:p>
        </p:txBody>
      </p:sp>
      <p:sp>
        <p:nvSpPr>
          <p:cNvPr id="512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예수는 나의 힘이요 내 기쁨</a:t>
            </a:r>
          </a:p>
        </p:txBody>
      </p:sp>
      <p:sp>
        <p:nvSpPr>
          <p:cNvPr id="513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예수는 나의 힘이요 내 소망</a:t>
            </a:r>
          </a:p>
        </p:txBody>
      </p:sp>
    </p:spTree>
    <p:extLst>
      <p:ext uri="{BB962C8B-B14F-4D97-AF65-F5344CB8AC3E}">
        <p14:creationId xmlns:p14="http://schemas.microsoft.com/office/powerpoint/2010/main" val="180086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is all the world to me,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 is all the world to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is all the world to me,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is all the world to me,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예수는 나의 힘이요 내 생명</a:t>
            </a:r>
          </a:p>
        </p:txBody>
      </p:sp>
      <p:sp>
        <p:nvSpPr>
          <p:cNvPr id="61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친구</a:t>
            </a:r>
          </a:p>
        </p:txBody>
      </p:sp>
      <p:sp>
        <p:nvSpPr>
          <p:cNvPr id="61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예수는 나의 힘이요 내 기쁨</a:t>
            </a:r>
          </a:p>
        </p:txBody>
      </p:sp>
      <p:sp>
        <p:nvSpPr>
          <p:cNvPr id="61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예수는 나의 힘이요 내 소망</a:t>
            </a:r>
          </a:p>
        </p:txBody>
      </p:sp>
    </p:spTree>
    <p:extLst>
      <p:ext uri="{BB962C8B-B14F-4D97-AF65-F5344CB8AC3E}">
        <p14:creationId xmlns:p14="http://schemas.microsoft.com/office/powerpoint/2010/main" val="1545934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is all the world to me,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 is all the world to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is all the world to me,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is all the world to me,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예수는 나의 힘이요 내 생명</a:t>
            </a:r>
          </a:p>
        </p:txBody>
      </p:sp>
      <p:sp>
        <p:nvSpPr>
          <p:cNvPr id="71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친구</a:t>
            </a:r>
          </a:p>
        </p:txBody>
      </p:sp>
      <p:sp>
        <p:nvSpPr>
          <p:cNvPr id="71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예수는 나의 힘이요 내 기쁨</a:t>
            </a:r>
          </a:p>
        </p:txBody>
      </p:sp>
      <p:sp>
        <p:nvSpPr>
          <p:cNvPr id="71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예수는 나의 힘이요 내 소망</a:t>
            </a:r>
          </a:p>
        </p:txBody>
      </p:sp>
    </p:spTree>
    <p:extLst>
      <p:ext uri="{BB962C8B-B14F-4D97-AF65-F5344CB8AC3E}">
        <p14:creationId xmlns:p14="http://schemas.microsoft.com/office/powerpoint/2010/main" val="1539893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is all the world to me,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 is all the world to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is all the world to me,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is all the world to me,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예수는 나의 힘이요 내 생명</a:t>
            </a:r>
          </a:p>
        </p:txBody>
      </p:sp>
      <p:sp>
        <p:nvSpPr>
          <p:cNvPr id="82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친구</a:t>
            </a:r>
          </a:p>
        </p:txBody>
      </p:sp>
      <p:sp>
        <p:nvSpPr>
          <p:cNvPr id="82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예수는 나의 힘이요 내 기쁨</a:t>
            </a:r>
          </a:p>
        </p:txBody>
      </p:sp>
      <p:sp>
        <p:nvSpPr>
          <p:cNvPr id="82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예수는 나의 힘이요 내 소망</a:t>
            </a:r>
          </a:p>
        </p:txBody>
      </p:sp>
    </p:spTree>
    <p:extLst>
      <p:ext uri="{BB962C8B-B14F-4D97-AF65-F5344CB8AC3E}">
        <p14:creationId xmlns:p14="http://schemas.microsoft.com/office/powerpoint/2010/main" val="319469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is all the world to me,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 is all the world to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is all the world to me,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is all the world to me,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예수는 나의 힘이요 내 생명</a:t>
            </a:r>
          </a:p>
        </p:txBody>
      </p:sp>
      <p:sp>
        <p:nvSpPr>
          <p:cNvPr id="92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친구</a:t>
            </a:r>
          </a:p>
        </p:txBody>
      </p:sp>
      <p:sp>
        <p:nvSpPr>
          <p:cNvPr id="92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예수는 나의 힘이요 내 기쁨</a:t>
            </a:r>
          </a:p>
        </p:txBody>
      </p:sp>
      <p:sp>
        <p:nvSpPr>
          <p:cNvPr id="92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예수는 나의 힘이요 내 소망</a:t>
            </a:r>
          </a:p>
        </p:txBody>
      </p:sp>
    </p:spTree>
    <p:extLst>
      <p:ext uri="{BB962C8B-B14F-4D97-AF65-F5344CB8AC3E}">
        <p14:creationId xmlns:p14="http://schemas.microsoft.com/office/powerpoint/2010/main" val="6676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is all the world to me,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is all the world to me,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 is all the world to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is all the world to me,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예수는 나의 힘이요 내 생명</a:t>
            </a:r>
          </a:p>
        </p:txBody>
      </p:sp>
      <p:sp>
        <p:nvSpPr>
          <p:cNvPr id="102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예수는 나의 힘이요 내 친구</a:t>
            </a:r>
          </a:p>
        </p:txBody>
      </p:sp>
      <p:sp>
        <p:nvSpPr>
          <p:cNvPr id="102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기쁨</a:t>
            </a:r>
          </a:p>
        </p:txBody>
      </p:sp>
      <p:sp>
        <p:nvSpPr>
          <p:cNvPr id="102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예수는 나의 힘이요 내 소망</a:t>
            </a:r>
          </a:p>
        </p:txBody>
      </p:sp>
    </p:spTree>
    <p:extLst>
      <p:ext uri="{BB962C8B-B14F-4D97-AF65-F5344CB8AC3E}">
        <p14:creationId xmlns:p14="http://schemas.microsoft.com/office/powerpoint/2010/main" val="32834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is all the world to me,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is all the world to me,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 is all the world to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is all the world to me,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예수는 나의 힘이요 내 생명</a:t>
            </a:r>
          </a:p>
        </p:txBody>
      </p:sp>
      <p:sp>
        <p:nvSpPr>
          <p:cNvPr id="112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예수는 나의 힘이요 내 친구</a:t>
            </a:r>
          </a:p>
        </p:txBody>
      </p:sp>
      <p:sp>
        <p:nvSpPr>
          <p:cNvPr id="112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기쁨</a:t>
            </a:r>
          </a:p>
        </p:txBody>
      </p:sp>
      <p:sp>
        <p:nvSpPr>
          <p:cNvPr id="112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예수는 나의 힘이요 내 소망</a:t>
            </a:r>
          </a:p>
        </p:txBody>
      </p:sp>
    </p:spTree>
    <p:extLst>
      <p:ext uri="{BB962C8B-B14F-4D97-AF65-F5344CB8AC3E}">
        <p14:creationId xmlns:p14="http://schemas.microsoft.com/office/powerpoint/2010/main" val="4147395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is all the world to me,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is all the world to me,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 is all the world to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is all the world to me,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예수는 나의 힘이요 내 생명</a:t>
            </a:r>
          </a:p>
        </p:txBody>
      </p:sp>
      <p:sp>
        <p:nvSpPr>
          <p:cNvPr id="122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예수는 나의 힘이요 내 친구</a:t>
            </a:r>
          </a:p>
        </p:txBody>
      </p:sp>
      <p:sp>
        <p:nvSpPr>
          <p:cNvPr id="122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기쁨</a:t>
            </a:r>
          </a:p>
        </p:txBody>
      </p:sp>
      <p:sp>
        <p:nvSpPr>
          <p:cNvPr id="122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예수는 나의 힘이요 내 소망</a:t>
            </a:r>
          </a:p>
        </p:txBody>
      </p:sp>
    </p:spTree>
    <p:extLst>
      <p:ext uri="{BB962C8B-B14F-4D97-AF65-F5344CB8AC3E}">
        <p14:creationId xmlns:p14="http://schemas.microsoft.com/office/powerpoint/2010/main" val="341657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생명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예수는 나의 힘이요 내 친구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예수는 나의 힘이요 내 기쁨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예수는 나의 힘이요 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is all the world to me,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is all the world to me,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 is all the world to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is all the world to me,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예수는 나의 힘이요 내 생명</a:t>
            </a:r>
          </a:p>
        </p:txBody>
      </p:sp>
      <p:sp>
        <p:nvSpPr>
          <p:cNvPr id="133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예수는 나의 힘이요 내 친구</a:t>
            </a:r>
          </a:p>
        </p:txBody>
      </p:sp>
      <p:sp>
        <p:nvSpPr>
          <p:cNvPr id="133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기쁨</a:t>
            </a:r>
          </a:p>
        </p:txBody>
      </p:sp>
      <p:sp>
        <p:nvSpPr>
          <p:cNvPr id="133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예수는 나의 힘이요 내 소망</a:t>
            </a:r>
          </a:p>
        </p:txBody>
      </p:sp>
    </p:spTree>
    <p:extLst>
      <p:ext uri="{BB962C8B-B14F-4D97-AF65-F5344CB8AC3E}">
        <p14:creationId xmlns:p14="http://schemas.microsoft.com/office/powerpoint/2010/main" val="2678481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is all the world to me,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is all the world to me,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is all the world to me,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4.Jesus is all the world to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예수는 나의 힘이요 내 생명</a:t>
            </a:r>
          </a:p>
        </p:txBody>
      </p:sp>
      <p:sp>
        <p:nvSpPr>
          <p:cNvPr id="143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예수는 나의 힘이요 내 친구</a:t>
            </a:r>
          </a:p>
        </p:txBody>
      </p:sp>
      <p:sp>
        <p:nvSpPr>
          <p:cNvPr id="143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예수는 나의 힘이요 내 기쁨</a:t>
            </a:r>
          </a:p>
        </p:txBody>
      </p:sp>
      <p:sp>
        <p:nvSpPr>
          <p:cNvPr id="143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소망</a:t>
            </a:r>
          </a:p>
        </p:txBody>
      </p:sp>
    </p:spTree>
    <p:extLst>
      <p:ext uri="{BB962C8B-B14F-4D97-AF65-F5344CB8AC3E}">
        <p14:creationId xmlns:p14="http://schemas.microsoft.com/office/powerpoint/2010/main" val="1077609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is all the world to me,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is all the world to me,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is all the world to me,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4.Jesus is all the world to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예수는 나의 힘이요 내 생명</a:t>
            </a:r>
          </a:p>
        </p:txBody>
      </p:sp>
      <p:sp>
        <p:nvSpPr>
          <p:cNvPr id="153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예수는 나의 힘이요 내 친구</a:t>
            </a:r>
          </a:p>
        </p:txBody>
      </p:sp>
      <p:sp>
        <p:nvSpPr>
          <p:cNvPr id="153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예수는 나의 힘이요 내 기쁨</a:t>
            </a:r>
          </a:p>
        </p:txBody>
      </p:sp>
      <p:sp>
        <p:nvSpPr>
          <p:cNvPr id="153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소망</a:t>
            </a:r>
          </a:p>
        </p:txBody>
      </p:sp>
    </p:spTree>
    <p:extLst>
      <p:ext uri="{BB962C8B-B14F-4D97-AF65-F5344CB8AC3E}">
        <p14:creationId xmlns:p14="http://schemas.microsoft.com/office/powerpoint/2010/main" val="785563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is all the world to me,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is all the world to me,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is all the world to me,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4.Jesus is all the world to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예수는 나의 힘이요 내 생명</a:t>
            </a:r>
          </a:p>
        </p:txBody>
      </p:sp>
      <p:sp>
        <p:nvSpPr>
          <p:cNvPr id="163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예수는 나의 힘이요 내 친구</a:t>
            </a:r>
          </a:p>
        </p:txBody>
      </p:sp>
      <p:sp>
        <p:nvSpPr>
          <p:cNvPr id="163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예수는 나의 힘이요 내 기쁨</a:t>
            </a:r>
          </a:p>
        </p:txBody>
      </p:sp>
      <p:sp>
        <p:nvSpPr>
          <p:cNvPr id="163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소망</a:t>
            </a:r>
          </a:p>
        </p:txBody>
      </p:sp>
    </p:spTree>
    <p:extLst>
      <p:ext uri="{BB962C8B-B14F-4D97-AF65-F5344CB8AC3E}">
        <p14:creationId xmlns:p14="http://schemas.microsoft.com/office/powerpoint/2010/main" val="2385094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is all the world to me,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is all the world to me,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is all the world to me,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4.Jesus is all the world to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예수는 나의 힘이요 내 생명</a:t>
            </a:r>
          </a:p>
        </p:txBody>
      </p:sp>
      <p:sp>
        <p:nvSpPr>
          <p:cNvPr id="174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예수는 나의 힘이요 내 친구</a:t>
            </a:r>
          </a:p>
        </p:txBody>
      </p:sp>
      <p:sp>
        <p:nvSpPr>
          <p:cNvPr id="174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예수는 나의 힘이요 내 기쁨</a:t>
            </a:r>
          </a:p>
        </p:txBody>
      </p:sp>
      <p:sp>
        <p:nvSpPr>
          <p:cNvPr id="174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소망</a:t>
            </a:r>
          </a:p>
        </p:txBody>
      </p:sp>
    </p:spTree>
    <p:extLst>
      <p:ext uri="{BB962C8B-B14F-4D97-AF65-F5344CB8AC3E}">
        <p14:creationId xmlns:p14="http://schemas.microsoft.com/office/powerpoint/2010/main" val="1999516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예수는 나의 힘이요 내 생명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친구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예수는 나의 힘이요 내 기쁨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예수는 나의 힘이요 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예수는 나의 힘이요 내 생명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친구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예수는 나의 힘이요 내 기쁨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예수는 나의 힘이요 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예수는 나의 힘이요 내 생명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예수는 나의 힘이요 내 친구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기쁨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예수는 나의 힘이요 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예수는 나의 힘이요 내 생명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예수는 나의 힘이요 내 친구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기쁨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예수는 나의 힘이요 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예수는 나의 힘이요 내 생명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예수는 나의 힘이요 내 친구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예수는 나의 힘이요 내 기쁨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예수는 나의 힘이요 내 생명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예수는 나의 힘이요 내 친구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예수는 나의 힘이요 내 기쁨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is all the world to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is all the world to me,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is all the world to me,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is all the world to me,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예수는 나의 힘이요 내 생명</a:t>
            </a:r>
          </a:p>
        </p:txBody>
      </p:sp>
      <p:sp>
        <p:nvSpPr>
          <p:cNvPr id="2055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예수는 나의 힘이요 내 친구</a:t>
            </a:r>
          </a:p>
        </p:txBody>
      </p:sp>
      <p:sp>
        <p:nvSpPr>
          <p:cNvPr id="2056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예수는 나의 힘이요 내 기쁨</a:t>
            </a:r>
          </a:p>
        </p:txBody>
      </p:sp>
      <p:sp>
        <p:nvSpPr>
          <p:cNvPr id="2057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예수는 나의 힘이요 내 소망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1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1176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2021-12-05T14:54:32Z</dcterms:modified>
</cp:coreProperties>
</file>