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DBC09-9D41-478D-A1E6-6ADCE5103F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434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5CCE0-1462-4BEF-887C-75E7A46192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470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BB7EE-3070-4E5F-A2F8-3628003BE4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547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C19CE-C848-47BA-B658-3500341F85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581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AFF58-B21B-42D3-B09C-16DF0C17A6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593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9D40-781C-4CB8-AA74-BDCF721AEAC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653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22201-7BE0-4402-B5E4-0AE0659E4E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389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CDC33-BAAA-405E-8D42-AD126292C5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64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827AF-94C3-4AE1-8EEB-45D7891B99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099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6025F-9FCA-42C8-96DB-03EC459C03E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338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10F27-156A-456D-B5ED-2199C0AE65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08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813407C-4540-44E1-A691-BDDA1F72832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내가 알기 전 날 먼저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친구 되신 예수님 날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 큰 은혜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 날 먼저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친구 되신 예수님 날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진실하신 친구여 큰 은혜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 날 먼저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친구 되신 예수님 날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진실하신 친구여 큰 은혜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 날 먼저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친구 되신 예수님 날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진실하신 친구여 큰 은혜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2.I've found a Friend, oh,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3.I've found a Friend, oh,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내가 알기 전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친구되신 예수님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4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2.I've found a Friend, oh,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3.I've found a Friend, oh,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내가 알기 전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친구되신 예수님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8423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2.I've found a Friend, oh,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3.I've found a Friend, oh,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내가 알기 전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친구되신 예수님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5366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2.I've found a Friend, oh,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3.I've found a Friend, oh,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내가 알기 전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친구되신 예수님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281109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found a Friend, oh,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3.I've found a Friend, oh,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친구되신 예수님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36516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found a Friend, oh,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3.I've found a Friend, oh,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친구되신 예수님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179881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found a Friend, oh,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3.I've found a Friend, oh,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친구되신 예수님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16988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내가 알기 전 날 먼저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친구 되신 예수님 날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 큰 은혜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found a Friend, oh,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3.I've found a Friend, oh,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친구되신 예수님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21215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found a Friend, oh,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2.I've found a Friend, oh,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친구되신 예수님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6016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found a Friend, oh,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2.I've found a Friend, oh,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</a:t>
            </a:r>
          </a:p>
        </p:txBody>
      </p:sp>
      <p:sp>
        <p:nvSpPr>
          <p:cNvPr id="1127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친구되신 예수님</a:t>
            </a:r>
          </a:p>
        </p:txBody>
      </p:sp>
      <p:sp>
        <p:nvSpPr>
          <p:cNvPr id="1127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3458490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found a Friend, oh,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2.I've found a Friend, oh,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친구되신 예수님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3649556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found a Friend, oh,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2.I've found a Friend, oh,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3.I've found a Friend, oh,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친구되신 예수님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진실하신 친구여</a:t>
            </a:r>
          </a:p>
        </p:txBody>
      </p:sp>
    </p:spTree>
    <p:extLst>
      <p:ext uri="{BB962C8B-B14F-4D97-AF65-F5344CB8AC3E}">
        <p14:creationId xmlns:p14="http://schemas.microsoft.com/office/powerpoint/2010/main" val="19807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내가 알기 전 날 먼저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친구 되신 예수님 날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 큰 은혜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내가 알기 전 날 먼저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친구 되신 예수님 날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 큰 은혜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 날 먼저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친구 되신 예수님 날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 큰 은혜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 날 먼저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친구 되신 예수님 날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 큰 은혜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 날 먼저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친구 되신 예수님 날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 큰 은혜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 날 먼저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친구 되신 예수님 날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진실하신 친구여 큰 은혜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내가 알기 전 날 먼저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친구 되신 예수님 날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진실하신 친구여 큰 은혜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732</Words>
  <Application>Microsoft Office PowerPoint</Application>
  <PresentationFormat>On-screen Show (4:3)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2022-07-03T14:22:17Z</dcterms:modified>
</cp:coreProperties>
</file>