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4" r:id="rId12"/>
    <p:sldId id="275" r:id="rId13"/>
    <p:sldId id="264" r:id="rId14"/>
    <p:sldId id="26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88938-6951-4C96-9995-9DB73316E0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63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71339-F8A1-426F-9574-17A629FC59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68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F1290-DAB8-457E-9AB7-D007774CF7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292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9C379-AD8A-4BE5-B3AB-C048828A75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94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2E85B-DA7B-40D1-A9B7-3BF86225DC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829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35F0C-F5C7-443E-986F-74E1D9AB81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59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F9654-1DAA-4824-A152-435248F056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363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FC2FF-51A3-4A54-8CFF-6982265AE4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14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DEB44-B56E-4888-B5A8-E4EF07C664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940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B5BE-0814-4CDF-946A-200CF05F6A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505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A8109-CF09-4594-A395-808755E2A4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19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15C0CEE-8826-4BCD-AF86-AA1C8BC3EA6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7.xml"/><Relationship Id="rId7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29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3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4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5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6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7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8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9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0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5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6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7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1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2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3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5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6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7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4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5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6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5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6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7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후 천국에 올라가서</a:t>
            </a: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후 천국에 올라가서</a:t>
            </a: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  <p:pic>
        <p:nvPicPr>
          <p:cNvPr id="2060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1521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2646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77283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88532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09337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082857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272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40231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989928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810077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899001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89883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71374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698433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632961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844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844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844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844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440429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946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946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946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946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437709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at last to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048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049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049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이후 천국에 올라가서</a:t>
            </a:r>
          </a:p>
        </p:txBody>
      </p:sp>
      <p:sp>
        <p:nvSpPr>
          <p:cNvPr id="2049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025858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at last to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151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151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151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이후 천국에 올라가서</a:t>
            </a:r>
          </a:p>
        </p:txBody>
      </p:sp>
      <p:sp>
        <p:nvSpPr>
          <p:cNvPr id="2151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596707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at last to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253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253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253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이후 천국에 올라가서</a:t>
            </a:r>
          </a:p>
        </p:txBody>
      </p:sp>
      <p:sp>
        <p:nvSpPr>
          <p:cNvPr id="2254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088120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356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356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356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2356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449191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458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458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458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2458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24391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560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561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561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2561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89775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1688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2022-07-10T13:59:25Z</dcterms:modified>
</cp:coreProperties>
</file>