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3" r:id="rId10"/>
    <p:sldId id="263" r:id="rId11"/>
    <p:sldId id="264" r:id="rId12"/>
    <p:sldId id="274" r:id="rId13"/>
    <p:sldId id="265" r:id="rId14"/>
    <p:sldId id="266" r:id="rId15"/>
    <p:sldId id="275" r:id="rId16"/>
    <p:sldId id="267" r:id="rId17"/>
    <p:sldId id="268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69" r:id="rId42"/>
    <p:sldId id="270" r:id="rId4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713DE6-24F0-D14B-F098-12ABF04EB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AC3B36-0A71-0F70-B442-966A939CA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13EC5-1AC6-0E21-3E40-A102354AD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907FB-66D5-4E53-AB28-25D8E28769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980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F1F303-F0C4-9C37-34CE-128607E64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FE9FD8-6AAE-86E0-740A-509C8F79E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770960-DE48-4BDA-9D4D-11261E8F5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A6DDD-F17D-4BE4-989D-5C0E66268A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389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02E999-5D02-926E-7DAE-880F02B5F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65A2FF-E5C2-51F8-90DE-F8BD3A1D3D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39921A-FB57-C873-F262-A628B5DE5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5872B-624C-4825-849A-FB18CA19CC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985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7B8A6B-CD1D-2563-C353-2615499B0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430B9A-AC44-8D08-6FEB-551477083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0E0698-6E8E-A033-B3D2-57F1ADC8D1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C51CB-0F5D-4A9B-A794-47DA6A984E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01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69B88A-8575-1F3B-D788-86A760B82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9F19A1-AAB7-7DAE-1C6C-CB5F7F531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CBE8D0-91D5-9015-FEAB-3E4EA5322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38EED-5368-4B66-B510-B062AEFE8C7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227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284EA-28C3-9BCD-1C91-9FAF0CBA82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692FB-F0C1-EA89-F60E-5A5C08CFD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9EEDFF-96AE-F667-F085-B5AFB1DC8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4FC6D-885A-421A-9B2B-033D5516CA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432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DFB7AF-ABB4-1016-DA02-A43061ADB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73B38E-8CF7-41F5-ABBB-ED1E34BBA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436E5A-6052-0508-EA0B-7072581AA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1A668-158C-4398-886E-A07A5AE7BC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49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F5D153-69E8-927D-C577-4B1FA684E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23B452-CD0B-32C8-9DFD-9EA3A66E0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78F329-0E5E-9636-CA3E-7D45A67E1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72874-E11B-43D5-90E9-6AD4C9EC1A1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330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8B2F79-341E-31DA-3FCB-100AE095C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0C0452-C3FF-6096-4344-2F1EB8FB0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7BB7AE-3676-F33B-8A08-04B3A5980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F835D-800C-41B3-AAC0-09E1BD4E62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255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B5EA6-33BF-2469-2B4C-68A7E9281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41D353-97B3-73E7-B92E-91554FBE4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05932-6CE8-99D1-58E5-C28882F2A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B2559-BBE5-43A5-86FC-19A046B75F4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77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E415D-B235-A3B2-F130-8F0242856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F94F0B-1716-526F-2706-658AD71BC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22CFD-51C0-D5C2-CBEC-60E41DFF9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2C886-3D47-4CD3-8045-CD5A7804816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044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2F52D7-47DF-6AE9-513E-8807E8774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C67655-C51D-1D19-42B4-D25F1E2C6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424C4D-F995-CF88-19D9-610C9F306C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876768-A25A-D32B-37EE-D4420A89CC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8F495D-F0CE-C076-76E7-4405745276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558FB56-C359-43F7-A302-56A464E6325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19.xml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17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18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19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0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1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2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19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3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4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5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19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6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7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8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19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9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30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31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32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33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34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35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36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slide" Target="slide19.xml"/><Relationship Id="rId9" Type="http://schemas.openxmlformats.org/officeDocument/2006/relationships/slide" Target="slide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3AD8880B-11F5-0368-5CBC-EF79F7E3C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F6E448-6C80-E928-D4AC-994B2BBC9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천하 만물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E984B7-93A4-5D0C-CD63-A71412DA1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D637EC-6C5D-406B-951D-A063ABA19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16CEA6-9774-98F2-53E2-EB6325007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FAC6591-9E03-87D2-A1CF-A79FD5123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205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ED8E8BD-DABD-2B3B-8263-9F2232C9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E9B6EC2-5847-7A0E-E13A-2A8339D36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26418E-E8A1-C8DC-1C34-2CBB31E2B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7F70D6-92BF-D872-6503-6D19B4AB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23E8FE-AEBD-A9FE-84EB-0E0A33BB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11D6B8-8ACE-D4F6-3ED8-52974001A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귀한 땅은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E18F956-9B99-2D01-3459-9629EB1FF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DB5A2AA-1A50-B1B8-5B54-78D91A23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5CA34A3-E41B-0A6B-47F0-89D11F41C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074E0F-B9D7-C17B-40FA-08EACED7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F901F4-798D-5259-AA80-FD63DF92B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CE3DBC-D632-0F29-AE17-66A5209C2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5DCB80-91C5-F7F0-FC0B-0DCCDFFF7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귀한 땅은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D4EC972-B0B1-3E69-607F-3A0814714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4F9205D-592D-CB4F-CE87-D08E8F7E4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8F76BA8-243E-2E47-2A5A-C4D6BD934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9C2624-C156-DC45-760B-9ACCE205A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78CC4A-867F-6BC4-4D9C-BA5A7A3FD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D2206B-846A-0C50-2146-A3010C413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E9ACFE-01D9-009E-AB28-AA1BCB091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귀한 땅은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3DD19F-5E16-236E-AF42-5FD6C9C6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CCAF153-D0E4-4373-14AE-3354F3299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3A4F07EF-A6F5-5907-C140-4562998DC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1F37D8-B6E7-FB23-DF4C-C9A28B4CA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C55EEA-286F-ABE2-2150-8A128278C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581DB9-A405-96BC-52A0-90948EF5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80B1F2-E300-C638-E589-E71F51A47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D564356-1FE0-D646-C5C1-8B8FD5223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너 선한마음 가진</a:t>
            </a:r>
          </a:p>
        </p:txBody>
      </p:sp>
      <p:sp>
        <p:nvSpPr>
          <p:cNvPr id="1434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B33BADE-970F-587E-BE29-483925B9F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43CF6E13-E768-B39C-4BA7-4DCC90DBB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AA06A3-7FCF-377F-EA56-687A1F277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5CDBF6-A3EA-5EE3-4E3E-4D335BCCD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004D60-D70C-D58B-D7E2-69EB9160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DFA286-6ADC-2EE0-FBCF-F58359132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C1C98F-6810-F344-8C7C-A64F746BF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너 선한마음 가진</a:t>
            </a:r>
          </a:p>
        </p:txBody>
      </p:sp>
      <p:sp>
        <p:nvSpPr>
          <p:cNvPr id="1536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C139856-A29E-ED7B-54ED-3310D37FE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087BDE6-F71A-32EB-69AF-043A64B6B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A669E2-AEE9-F83C-C6EA-DF2F9D49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784819-4699-7CE3-A622-99700414C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729FC1-47F6-5D53-3133-C68162DD2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C76B36-3C85-071E-CAAE-EBACF8F64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7B76902-9F1D-1861-41ED-4B7DD96F1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너 선한마음 가진</a:t>
            </a:r>
          </a:p>
        </p:txBody>
      </p:sp>
      <p:sp>
        <p:nvSpPr>
          <p:cNvPr id="1639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B6AC6EC-18F6-C538-3221-8AAF9A6E8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96B1CC0E-33F6-0F1B-3FFC-51832DD75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1C382A-E67E-F612-1D4F-AECD6100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B0539B-6783-3135-A1A8-094A9A31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93E592-DB08-942C-02BE-FBE77703D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FEF1B44-45E3-C528-6D36-22BBB9D17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51E2233-CEEA-AB32-67AF-94646DB54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1741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A8A6AED-EBFD-E8AA-479F-46AED877F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 은혜 받은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4FC46C5F-59BE-9582-0A68-AB5ABC2EA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5AC89E-9878-6031-B0D4-C43F69DF8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BFD0BC-C193-28A0-75B4-9B519417A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455426-FF9D-89E0-B533-EAA08DDE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45DE99-C27F-2E0D-06BD-38AA6CE75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8739371-FAD8-E638-A006-3CF090E6B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1844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9891085-1929-B862-B170-EA0BE2C2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 은혜 받은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2">
            <a:extLst>
              <a:ext uri="{FF2B5EF4-FFF2-40B4-BE49-F238E27FC236}">
                <a16:creationId xmlns:a16="http://schemas.microsoft.com/office/drawing/2014/main" id="{5755F8B4-E35E-8B6F-30F8-EDAD516E3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9EFAE9-753E-F2B1-F093-5C9638E2C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47CB4E-4D23-4D33-6383-B59349ED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488382-4082-6652-BBE6-2044AFB06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726066-4A19-D69B-BDED-52FD85DBA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A4A4708-5692-80DE-F450-5A135F16E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1946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569BD0D-346A-ABCB-578D-FE2899609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 은혜 받은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4C9F74-6BC4-4F8E-6702-0838687FE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creatures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9D4E76-9EB1-454D-E3A7-39C3CB0E6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07280C-09DB-B06C-2857-67161157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425905-CB9E-ECE9-737E-B1B533BD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BECE221-0208-7247-8C4F-B75502BFF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2055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BABA346-3BD6-5F68-6EB2-6CA6BFBAA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205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796F83-5D83-A24C-0DC2-371EB547B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천하 만물</a:t>
            </a:r>
          </a:p>
        </p:txBody>
      </p:sp>
      <p:sp>
        <p:nvSpPr>
          <p:cNvPr id="205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63DA2A-5FBD-4124-7DE4-6869BC6C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205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CF4603-FA7F-F46F-EC7A-3111F05B6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205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6C3D0A-2AE6-7542-CAF7-0AB1ED547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206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B787F6C-C1C5-E616-B603-DB0C61156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2061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7DB737F-3AF2-78D1-1E60-C6E25FA36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  <p:pic>
        <p:nvPicPr>
          <p:cNvPr id="2062" name="그림 1">
            <a:extLst>
              <a:ext uri="{FF2B5EF4-FFF2-40B4-BE49-F238E27FC236}">
                <a16:creationId xmlns:a16="http://schemas.microsoft.com/office/drawing/2014/main" id="{96DF873B-0D21-DE87-FD29-ABC3C38E23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43CC355-C495-7C70-FFD4-30A014526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707F33-A275-E05B-40AF-80B72917C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천하 만물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2055929-5EEC-9F86-60CC-FD23C8C29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639E3A-1057-B7E8-D0E8-947F17A6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B0E1CC-C095-24B2-1D6F-74CF62411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24613CA-93EA-9A05-E935-3A6E171DF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173B9EF-460F-8B92-187C-45D598D8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41FD295-27E9-A30C-2649-CA1912BA7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1F56CA6-A09E-A527-596C-3B24E3EFF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creatures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537C10-AB7C-6317-DB40-C9E51BFE7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2E382A7-E28E-2439-D7CE-83C5BF443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D295D0E-4B0C-37E6-5B81-E6F69A00A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F10EE04-83FD-846F-09B3-72E6C437A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308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46FE09B-6ACB-CD92-B99B-274F6F061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308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DF1B3D-A594-BDC7-CCF8-2C629BF8D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천하 만물</a:t>
            </a:r>
          </a:p>
        </p:txBody>
      </p:sp>
      <p:sp>
        <p:nvSpPr>
          <p:cNvPr id="308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99E00B3-69CE-33EA-2073-772CB4E0B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308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EC2864B-011A-ADDC-FF02-E7A71D17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308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4ADB0C-6B00-7236-B104-DD0EC235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308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2E4D28D-2E18-4E06-D978-87C718EB0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308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756C92A-3715-AE02-81F9-7179FA53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6058D2A-DA05-68E5-72FC-2D211A476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748D9EC-457B-B57E-1930-171A56A3D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creatures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54B0F0-00DF-FBDE-336C-6BFEA22E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A41067-A16B-5A63-2640-E26524940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A1A0519-4146-BCC8-92A8-C86CAE50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58F84CD-E2AD-5626-E9E7-8FF963821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410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A040EE8-0AA3-F697-48C8-7EB3F4780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410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EB673FA-BDEF-A757-4A3C-8BE4CA61B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천하 만물</a:t>
            </a:r>
          </a:p>
        </p:txBody>
      </p:sp>
      <p:sp>
        <p:nvSpPr>
          <p:cNvPr id="410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D6E1A9D-970F-88ED-EA14-81AB3C011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410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849325-305B-51A7-DBE2-8B7CFFC5C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410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AA0855-68D7-509F-0EBC-CB2DAEAA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410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1D91A7A-108A-1983-9D58-458B2D7C8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411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7E4E042-8571-BA8C-148A-2F8B98CE2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8B510E9-528D-1460-A76B-C6B23B406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37A2FCF-01B1-0CF4-13FB-D8D7AC8B4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creatures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8B8372-904E-FED5-4970-77C23B3F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B561061-FCC4-A3C4-2293-C5DBD0047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B49717E-2FD1-A93F-5F08-DCC3D326B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FFAF557-517B-259D-B823-361C7ED67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512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52338D6-4F14-140D-CB4F-9E5A3EDB8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512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D2FB8A-39A0-09D4-2B85-7B5041AC2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천하 만물</a:t>
            </a:r>
          </a:p>
        </p:txBody>
      </p:sp>
      <p:sp>
        <p:nvSpPr>
          <p:cNvPr id="513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FBAAE6-0487-C13F-F4AE-92F0E7945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513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A574E6-4C07-C946-48E1-44635A4EA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513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CAEFA3-E697-977F-5F5C-D8517A84C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513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2286212-C8A4-2DC3-0D0F-63CD9A6B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513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C514C73-AB0F-AF16-BE8B-F0EFE0D9D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CE21120-156E-03DA-3DD9-66F3DEA97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B0DF4C-21E5-2AF9-703F-57EF9C822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D718F2-CC11-00EB-3A63-CFC2D9483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 rushing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D93AA47-F903-4693-858C-38115DD15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0E3BEC1-00B0-C3E0-9CB2-8401CDB7E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D5FDBDD-993A-7C74-0E36-6FBBFE6D1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615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3925BB3-DBD0-8CA4-43C6-DA0BA0CE5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615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5921D3D-5F0B-789E-C23F-75FE0DE8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615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A32232-F996-7B5F-D8A5-30F9C6C55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힘차게 부는</a:t>
            </a:r>
          </a:p>
        </p:txBody>
      </p:sp>
      <p:sp>
        <p:nvSpPr>
          <p:cNvPr id="615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79C7521-23FE-A02D-0E3B-D21FC9B4E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615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636DFC9-A4F0-6DBE-082E-DFFA0A677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615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0487E94-7DCA-2EDA-D6E0-F09321E70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615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BBCAD3C-61D9-A4FD-081A-9A1ACE7E3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196C986-3468-9EE8-8978-E20E982BD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AADC6A-D374-3624-BD3F-79A49F092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E775EE8-362E-83F2-9471-50D64B26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 rushing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5852829-AD5B-1ED9-D5A9-35CCC26CF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882DFE4-2ACD-4570-EA36-BE564B5C9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7C63753-819A-5CB3-9DB5-35D7958AA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717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B023F8A-C41D-6BC5-C19D-BC014E8AB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717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7E226F7-AD76-37EB-D4A1-C5BFCF7EE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717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CF17E0-A471-5368-E30A-6D73758E1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힘차게 부는</a:t>
            </a:r>
          </a:p>
        </p:txBody>
      </p:sp>
      <p:sp>
        <p:nvSpPr>
          <p:cNvPr id="717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460970E-1CF0-3C07-70DE-499CBADAA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718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BD3318E-15CA-74A6-ED08-B412C973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718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C6A6251-9FFE-5D0E-65C0-ABD122D26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718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4A0E6081-AEE5-06BC-8634-4EE683BAB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B4F726D-4720-17A8-4B2D-3515CABA1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330907-9556-C377-E79F-77C1D1799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77EA355-8891-8A7A-6FA9-3093C63EA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 rushing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C526C9-4823-5386-8695-62E6048D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0CAEF0-94AE-05AF-3043-CC3328A43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FA4E965-910B-990D-85F5-4B8CB0696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820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2B1C2398-A0D7-101F-14EE-2F8A63D46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820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69FEAD-D2B4-525F-F9B1-6D0651B7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820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232E37E-41F4-98F7-5E4C-963947C73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힘차게 부는</a:t>
            </a:r>
          </a:p>
        </p:txBody>
      </p:sp>
      <p:sp>
        <p:nvSpPr>
          <p:cNvPr id="820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EB4C5D-8A26-0476-76C0-D7855A8A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820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72AE3E-11A6-6156-2518-5501206A4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820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5B88F3A-12BC-FEF0-57D5-D2AD135A1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820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2A7A2F6-2DD5-875A-BDEC-FED89352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ECB1844-4A74-C2B7-1250-0393C4EF8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5B9899-98C4-59D1-C039-ACDC2BB3D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4E0642-59B5-96F6-524C-2A8332C4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 rushing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C3EE0A-BD02-F24F-FA1D-52DBD0340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CAD1B6A-9434-5B79-4EDA-FE657AFC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2C2337-695B-7125-6ED3-CF74F488B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922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30210EC0-C90D-3D64-8A53-C246CB1A0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922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F3E92B-DB15-0965-5FB9-1660CFB9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922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3BA64F-3917-54C5-E7FA-51BC5F3D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힘차게 부는</a:t>
            </a:r>
          </a:p>
        </p:txBody>
      </p:sp>
      <p:sp>
        <p:nvSpPr>
          <p:cNvPr id="922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870B1F-F3C5-2811-ABF3-7BBEB9D59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922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745C7FE-5DB0-71C1-E956-C7175A75A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922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84E5BDA-B6EC-DF0C-50D1-424427A54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923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B6767AEB-092F-FA40-D4D6-ECDCC10C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9CB3D19-5528-06F4-01CC-D9FB3C752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DD82AA-8E6B-AA1A-3B0F-724E0E954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FA0F2E-9911-8934-DE3F-F182B3AB5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CBDCDBF-E740-3DFB-5A86-B112E47E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flowing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A7447F8-4122-5A0D-001A-37ACF93D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5688C5B-C8ED-8B7C-D6A2-81EBF60BB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1024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76D697F-E612-58AE-6B09-E1AB4C0C7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1024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E4E8E4E-F62E-AF27-A578-BAAA2FDE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025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DC7A647-5F3F-32F6-9EA1-4663F34DC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025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F42DFF8-4152-4CD0-6F43-6B3BEC645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흘러가는</a:t>
            </a:r>
          </a:p>
        </p:txBody>
      </p:sp>
      <p:sp>
        <p:nvSpPr>
          <p:cNvPr id="1025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58A7E04-CCE1-1197-9324-E6E11B8B6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025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968D67F-7590-0755-3647-51A2568A6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1025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8DE69D2D-1ADE-47A0-9770-FD739356A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7528AD7-8625-8652-2044-440B9C18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CFC2BE1-4C75-5A87-DC6B-6DC9C3AE8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AD6C423-4A2A-BE8B-DB47-F2936E5E6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F999CBC-CECD-97A6-15D8-41CF8EAED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flowing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0916AF4-B9B8-19A3-B87A-365DC7069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7744B34-7C0B-93F6-D87E-014431AC3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1127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9295A4D-8138-3178-5FB6-F02D9A3A3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1127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97379B2-E2E6-DC21-C154-D6D1F0464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127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89A546-3571-4759-9546-B8C138713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127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933BF82-F640-B21C-93A9-FB1DA6C40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흘러가는</a:t>
            </a:r>
          </a:p>
        </p:txBody>
      </p:sp>
      <p:sp>
        <p:nvSpPr>
          <p:cNvPr id="1127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655E81A-7D45-B92D-312E-2CACAA69B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127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A894E63-6806-C4BC-2103-1628E801A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1127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3C1CF25F-259B-35BD-EBFB-84ACE9B2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1449D0E-459A-B81B-8FC3-51D4D5662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00C005-24C0-9F43-BF97-27B33AF33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CBA0F0B-F291-AC20-2382-D38603A23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068BA1-2A06-B643-5FF0-20FC9F838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flowing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AF76F47-81A5-A1D9-A0B5-03C66698B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FC5FC2A-7174-FF37-389D-489B7A93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1229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C08D83D-234E-9EEB-52BC-EEA3D7027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1229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BD1EC3-039B-C3D8-1386-5B3BC5C26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229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C160063-AC83-AE77-4F12-78169081C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229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FE6CA63-DD62-2994-2184-4B9B315DE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흘러가는</a:t>
            </a:r>
          </a:p>
        </p:txBody>
      </p:sp>
      <p:sp>
        <p:nvSpPr>
          <p:cNvPr id="1230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23FF42-D8C4-7813-4E39-E8804D42C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230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38B15D7-3FF2-1065-F816-72A32287A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1230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26DCA5D-DD7B-66B4-678C-024889174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5D6FE18-360F-7E95-A897-E8C2EA252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A95067-4A88-697B-736B-B4A92583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천하 만물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471A60-B27D-D47D-16A3-1D4CDD46F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46A4E7-7F93-73EF-9A5D-6189751CC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0A86CB-F4DF-9107-42A4-26932B220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F838EE0-FA31-BA49-362D-DE2649BB1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AA18BB3-9C6F-3BDD-9B64-5291FB66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1D79D8F-27B9-4206-744E-B523331AB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A0866B2-F1C4-C29B-80CB-CB358FD19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569E71C-C788-EDAF-5448-F9548675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CFDC9C-D567-2794-9257-9908F71F8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flowing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6B02F27-D8C8-4C66-4C58-AE910E0E4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0F84517-1D68-6EEF-9153-CBFA771FC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1332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E1A47DF-831F-D123-4ED7-3AACB54A1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1332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7A74A0E-5AC8-75CE-8F15-FF7193ACA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332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8075CE-F04B-0667-AB17-8CE289942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332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E4267F0-B179-2A87-F1FA-3BC0ADD2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흘러가는</a:t>
            </a:r>
          </a:p>
        </p:txBody>
      </p:sp>
      <p:sp>
        <p:nvSpPr>
          <p:cNvPr id="1332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0D42975-8CCB-D358-0F54-62B6A0A6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332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20E3141-1ED5-7721-1F72-CDA06AC08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1332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889F154-7AF5-5BBC-D1DB-F3888FB20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D0932684-3502-7F60-DC95-9DF6296CE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7E116BB-EFE8-4894-5A6A-2596F574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C60111-2A54-A3EF-AD64-4D7010CBF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9E98266-766B-A11D-0485-3D897893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59B9E9-6402-405F-507A-41A066759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4.Dear mother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77DB63C-27CF-4F05-AFAA-CF49F0CAA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1434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EFE301D-86FC-F600-8FE6-B1EB77584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1434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AB60D9E-93D8-36A1-A365-86AD4CAFC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434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A0DAF10-0EA2-FB7C-8486-759C9D88D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434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4B2F671-F565-997B-073C-1CE1DBF7B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1434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078F52E-DA24-2696-0399-E274BB0F9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귀한 땅은</a:t>
            </a:r>
          </a:p>
        </p:txBody>
      </p:sp>
      <p:sp>
        <p:nvSpPr>
          <p:cNvPr id="1434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828AE73-1F5A-058B-69CA-D45CEE0E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1435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3474F8A-E094-AA39-1A98-1AD520E93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447142CA-31EF-3F6F-9866-A801E0579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16E6A85-B7A9-FEFE-7DE9-46411DAC9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F47F04-84D8-3AEF-2DAF-1E07DF1E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DDE602-F5A4-E40A-3845-C9151B71C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11DBD2-BB42-053E-C53F-5C401DC1B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4.Dear mother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C17BD14-06B3-216F-B48F-AA5FDB05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1536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36DD167E-16BA-78A7-79B0-F695F71DB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1536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7EB2B3B-DA1F-F4C8-F522-CE31247FB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537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37D45A-F719-B765-A977-B3C6A970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537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9194FE-549E-0D0F-9AA4-4770D4434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1537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C38A198-E8C0-2C17-4A39-52F93E460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귀한 땅은</a:t>
            </a:r>
          </a:p>
        </p:txBody>
      </p:sp>
      <p:sp>
        <p:nvSpPr>
          <p:cNvPr id="1537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80E87C7-8691-367B-F3B5-5407F7DBA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1537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39DE170-FA43-CD5A-FF12-70B4F4B83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AC3664BE-1CD5-4670-8B4D-C1E79D4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1D52C7-8E7C-E5B0-B922-14661B59A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F4E01B-522E-6C4B-8A3D-9209C0640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9029D5D-9A60-0619-CF82-E933CD93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667C421-65EE-2029-520A-C0E2B9806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4.Dear mother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22FA76A-6A9D-6B44-6BD9-776D81FF7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1639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842BF47-CE17-ADC4-73F2-6E4A1433D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1639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7CB712-126C-A4F1-5964-AAF712BB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639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55B258-053B-2832-0AD2-DB31BDBDF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639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91C25B1-B157-E532-5B94-72011A92F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1639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37E3237-610C-E31F-7966-E813DEA3F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귀한 땅은</a:t>
            </a:r>
          </a:p>
        </p:txBody>
      </p:sp>
      <p:sp>
        <p:nvSpPr>
          <p:cNvPr id="1639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90560FB-ECCA-CDE4-B9F0-ADDBC60C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1639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6C79EC0-EE79-2738-D0F8-A2DEB4C5F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11992FA2-E825-0487-739D-651AA2284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C331E61-66F2-1671-5061-3123DFF6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153CBFA-D301-CEE0-CC1F-E17CCBB75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707B85E-116A-7F8E-BE40-4511C1BCA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6D3326E-3CB6-3377-EBF4-EFAE5C7F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4.Dear mother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C851C9F-8A09-C9D2-42A4-2A7B8314C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1741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8715234-6DEC-975D-2351-BC32FF9E8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1741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4FDB0E-4033-E6EF-8F5B-2BC222E8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741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04E7E4-ECFD-8AE3-420F-268E8DC26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741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C17ECBF-56A9-7A9B-891B-2CAADFBC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1742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B3766CE-4F7E-5EF1-15DA-DB853A526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귀한 땅은</a:t>
            </a:r>
          </a:p>
        </p:txBody>
      </p:sp>
      <p:sp>
        <p:nvSpPr>
          <p:cNvPr id="1742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903013-3E2F-5A81-87A9-7374B043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1742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FDB0938-46F3-8047-C1BE-BED23FD98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633277EC-FF96-92D9-7897-410745452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67BFC3-8C9B-D4DA-7168-0FD6746BB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1F7CC73-1934-F54F-FF29-4DF43D59E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E1080F-FFE8-441B-414D-472A923FA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ED3D201-C280-EDD1-8D5F-0E143909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80A7826-E9A9-B096-1A1E-B5614D37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5.And all ye men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4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3055CFFB-C1C1-33BF-8B5C-86D4D4E7A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1844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538F5D-928F-6FB7-C81B-3C0D90200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844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1587D4-46F6-579B-3928-0BB82C2AC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844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414DB9-68BD-C83B-C199-07118BF60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1844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24CF9F7-D9DA-93EC-E66B-0ACE5CB56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844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3075E78-E966-B2AF-A871-150984A4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너 선한 마음</a:t>
            </a:r>
          </a:p>
        </p:txBody>
      </p:sp>
      <p:sp>
        <p:nvSpPr>
          <p:cNvPr id="1844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8F926EB5-872F-CCE9-F4E3-16DDF64A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730DEFFF-5C77-815B-D121-471902733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0501AF9-78F4-EEBE-C1DC-B60516DDF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ED4B137-D864-3C58-E68D-4C0ADE6E4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4D3628-B159-FAD7-55ED-E4C110A6E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F77C0F-45DF-DF4A-D010-200B3253D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5E8E1DA-F361-19B4-2358-4D277B0BA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5.And all ye men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8A878D32-E82C-F388-3190-539FA460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1946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C2C5E60-C78F-D71B-631B-8E82DFBE1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946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CCC0D30-1770-6E2A-AF71-D1F6F08BC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946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592A3C-DA3C-A499-C34B-59C8C6240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1946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BF78616-7B8E-9541-3FD3-F14FB3453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946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5109527-C222-6721-77E6-20576724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너 선한 마음</a:t>
            </a:r>
          </a:p>
        </p:txBody>
      </p:sp>
      <p:sp>
        <p:nvSpPr>
          <p:cNvPr id="1947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B610AB4-5211-375C-6BF5-55A4B6226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B2AF57CF-C183-C686-A6C8-22AF6500B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43C98A-35FE-D9DB-5BC8-D15F88FB9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A23922E-F482-2A38-D255-E1B7B8B41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758FC3-AA3C-A595-3393-F3DCB60E7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3FAAA7-EE14-7C75-0018-82F21DF40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A986AFD-D999-44AC-A5DA-5676B9632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5.And all ye men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BF2FFB8-0ED9-E349-E733-3A559D8C6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2048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F500B6-292B-B53A-B1B7-8C74CCDC2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2049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DB68B10-6078-B28D-5BF2-03A36E61A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2049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C1065A-C550-9680-612A-445F820C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2049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76381D1-5A46-F413-B9DB-695EB4051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2049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025198C-C300-9C5A-6B45-DF3BE058E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너 선한 마음</a:t>
            </a:r>
          </a:p>
        </p:txBody>
      </p:sp>
      <p:sp>
        <p:nvSpPr>
          <p:cNvPr id="2049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3B5C91A0-DCE3-A1C0-006D-31011D1E7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76598E8A-B6C0-36C1-81C8-6424CEC63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243796-84DB-F92B-0BD7-0739297C6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198FCA6-21EB-F40D-E9A8-C95F64CB8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AE80902-53FE-E315-2EA2-7BA16575C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CE46DBF-7963-1DFD-EC31-DFA6B2E30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F4FC6E3-81A0-BE47-CAEC-FF49DEA97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5.And all ye men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2073A72-224F-1085-019E-1BA054F50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6.Let all things </a:t>
            </a:r>
            <a:endParaRPr lang="ko-KR" altLang="en-US" sz="1100"/>
          </a:p>
        </p:txBody>
      </p:sp>
      <p:sp>
        <p:nvSpPr>
          <p:cNvPr id="2151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ED3DEE-D80C-F859-24E5-81479D9E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2151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FCD614-1427-C601-7E96-4F09A555E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2151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BD9902-D094-34D2-9468-FF160817D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2151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7D117F6-92E9-E4FC-BD6B-D97141568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2151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66A4DF-7D6F-36D6-385F-7089DACF7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너 선한 마음</a:t>
            </a:r>
          </a:p>
        </p:txBody>
      </p:sp>
      <p:sp>
        <p:nvSpPr>
          <p:cNvPr id="2151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E42449B-061D-5C66-C6C5-4051E2FEB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E5413DB7-514F-887D-F2B8-1ACE98102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5EE7138-6DDF-E3A2-8D75-84603C430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CF90E6-1558-A405-D32D-0B7CDCC9A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E5EB9C8-B252-5E67-7DDD-BB981332F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464731A-5DD1-14C8-A61C-3EC17B73B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2253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1A3C4EE-D688-1279-4E6C-DE2C48967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2253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6298122-2C19-C16A-CA75-F10FDB12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6.Let all things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613A96-F672-8B34-9F12-FFAFEF9A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2253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7500785-67C1-912F-7BD2-A3B972AD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2253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1BE0791-FD20-03A2-B9F8-4485F53A1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2254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29D9BB-2477-C79E-9A70-A86814141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2254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7F1454E-8D29-189A-7F2F-8397E6A35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2254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30619E05-1B04-E9B0-F3F6-5664EAF71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 은혜 받은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EB902F4-52C8-EF29-F29F-FAB6BA18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34E973-5880-83BE-0940-736A765FE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35156C-9C92-EBFD-3CBB-26C9B631A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힘차게 부는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BC4F6B-67C0-D65C-B673-120F38821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98D97A-1D68-B927-BE14-D26F6077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1ABB6D7-8A48-E6D4-5C63-3C108C95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16E4EB8-5C89-F80E-0F59-E7D747D06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2">
            <a:extLst>
              <a:ext uri="{FF2B5EF4-FFF2-40B4-BE49-F238E27FC236}">
                <a16:creationId xmlns:a16="http://schemas.microsoft.com/office/drawing/2014/main" id="{7AE1BD07-5C30-EE35-6920-279383BB9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6E4A632-0CC9-C6C5-58E4-E73483117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23FBF45-0812-A8DF-F80B-65128F543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633F1C0-4DC1-E1BC-5B46-BB5CB8B5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3A3F899-E345-6A1E-5D40-EED09C81F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2355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203681C-AA6D-C767-3A51-3F952F928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2356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D8768BF-1298-C047-AA88-5BAD8479D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6.Let all things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944D50-07C1-0055-5999-28751774C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2356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56CF43-E987-0F9C-0DDA-E673FAFA2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2356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1F07FD-8C4A-E63B-6CBB-B7784EFCC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2356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7CD779-52A9-2EA8-6F73-A4AC5457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2356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554CAD8-5D04-4CE4-663D-7FA30E8B6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2356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BC36C454-F370-E17C-6717-572190E10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 은혜 받은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25EC392D-DEF1-DD91-15C3-E76F7012B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677F51-7391-FB9D-2CEB-FB516826F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15BADA8-58D1-3E81-4060-D7DAB4411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2C7E416-7E76-9956-A853-6757974FD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0C08BB0-AFB9-5EE7-4BED-3603884B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2458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DFDD690-83E0-9ECB-4D36-D71DBF6B7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2458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BE95D3E3-9705-443E-7572-834BF5432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6.Let all things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69A9816-98E3-2007-2C94-A89F35268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2458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2D93265-6A3A-79C3-734F-317945A0F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2458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91ED278-CE7D-6F6A-78AD-CE71FDDD1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2458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5C7B14-F397-1A48-55F0-CE48874BF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2458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001EB29-52C5-0E5C-E5D0-ACA7C388E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2459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022DFCB-05A7-1BA9-9F87-01EC333B1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 은혜 받은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8432AD3F-BA43-7D4B-DAD4-6DDB0BECD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689A59-DFAF-D5A6-155D-FC2063466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creatures of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5C60BE-452B-7651-94C1-E09DD759D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rushing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55B41B-107D-A014-2534-BE6E77BAF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flowing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F21D89-559E-B2B0-FC1F-46C188BF4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4.Dear mother </a:t>
            </a:r>
            <a:endParaRPr lang="ko-KR" altLang="en-US" sz="1100"/>
          </a:p>
        </p:txBody>
      </p:sp>
      <p:sp>
        <p:nvSpPr>
          <p:cNvPr id="2560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E1AB5B4-ECC5-A714-7654-9067AA22F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5.And all ye men of </a:t>
            </a:r>
            <a:endParaRPr lang="ko-KR" altLang="en-US" sz="1100"/>
          </a:p>
        </p:txBody>
      </p:sp>
      <p:sp>
        <p:nvSpPr>
          <p:cNvPr id="2560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D178B7A-9EF1-86CE-4AE3-DB9955F27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6.Let all things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1ED737-EAF2-9C2A-D88A-3BCFEAA16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2561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CD24F6-4706-AFC6-A217-061FFE9C7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2561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216AFA6-C32D-18F0-EC70-A5E498BC5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흘러가는</a:t>
            </a:r>
          </a:p>
        </p:txBody>
      </p:sp>
      <p:sp>
        <p:nvSpPr>
          <p:cNvPr id="2561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2F649F7-9207-CF59-400D-83CB73735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2561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C5CD251-3835-13A2-D1FC-A5EC2A8AC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너 선한 마음</a:t>
            </a:r>
          </a:p>
        </p:txBody>
      </p:sp>
      <p:sp>
        <p:nvSpPr>
          <p:cNvPr id="2561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EE677B1-955F-E780-071A-43A9F111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 은혜 받은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CE14AFB-F96B-9EFE-1449-03EBA85E2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7AAC0F-A816-B5B1-E915-3B920F079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779221-4A78-F111-35B5-019C4D30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힘차게 부는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881060-3DCF-3B67-2C37-0F944550D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D72EF6-D56C-1203-EC00-64961260F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F86CEDF-E088-211B-8F46-ED6D08E05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DFE0305-C830-6CA1-73B1-3D308FE46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B6BAF11-A75E-ED9E-A105-D17F6B7A6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FD54EF-6B3F-76D7-9F79-8A829FF5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5E6071-A955-334F-3C8D-93618F531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힘차게 부는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27471C-7068-0550-830D-DC9FE1447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흘러가는 맑은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F5AF20-368B-4EC0-FF17-C82C69CF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71C742E-8EBC-3EFE-503C-E318B5BC4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D6C7035-41C3-E5B8-D73B-7D64324E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F19D4C3-871A-54FF-86B0-1A4D1FC73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B0A049-EDA0-5DB4-1656-6FD9A921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B88EAF-6932-DCFA-08C1-F0CA2087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335B45-CE62-4D5F-7C45-BA71940A1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흘러가는 맑은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41D0C0-8217-5BE8-4708-8585BA640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D9D4C42-C410-A5CF-4E34-1E923B204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9EF6E01-83CE-44D0-0B7C-1C35131FD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AF3DFC6-4047-94C2-376C-2F7B6D40B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9E4A48-D644-069C-DCC0-E8DF2DC7E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C04CC8-43C5-8474-F93C-6B8665576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8384A4-93AF-C3C5-18DE-7200DFEF4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흘러가는 맑은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49EC33-599B-AB62-5BC9-7EEF1873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265CE7-4966-62C8-338D-2515A2E0E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807FE6F-9544-41D3-429A-50F533A00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AEA3EF7-CA17-C163-53D1-4486A2E0B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851F66-5475-97AD-FC2C-7B6E5C9AE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천하 만물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879E9D-2885-74A5-C7C4-B50B88536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힘차게 부는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FAC9EF-9E0E-66E9-61DA-5EC5A0036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흘러가는 맑은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9C8E77-B629-28F2-7D87-03D038D09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귀한 땅은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1FEEE1C-F3D0-F3BF-D71C-580F497CE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 선한마음 가진</a:t>
            </a:r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8480B78-0725-F757-CF16-D07498635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은혜 받은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1890</Words>
  <Application>Microsoft Office PowerPoint</Application>
  <PresentationFormat>On-screen Show (4:3)</PresentationFormat>
  <Paragraphs>396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2023-02-26T14:44:25Z</dcterms:modified>
</cp:coreProperties>
</file>